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397" r:id="rId4"/>
    <p:sldId id="353" r:id="rId5"/>
    <p:sldId id="374" r:id="rId6"/>
    <p:sldId id="276" r:id="rId7"/>
    <p:sldId id="372" r:id="rId8"/>
    <p:sldId id="354" r:id="rId9"/>
    <p:sldId id="314" r:id="rId10"/>
    <p:sldId id="391" r:id="rId11"/>
    <p:sldId id="392" r:id="rId12"/>
    <p:sldId id="373" r:id="rId13"/>
    <p:sldId id="393" r:id="rId14"/>
    <p:sldId id="394" r:id="rId15"/>
    <p:sldId id="315" r:id="rId16"/>
    <p:sldId id="316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79" r:id="rId27"/>
    <p:sldId id="380" r:id="rId28"/>
    <p:sldId id="381" r:id="rId29"/>
    <p:sldId id="382" r:id="rId30"/>
    <p:sldId id="327" r:id="rId31"/>
    <p:sldId id="387" r:id="rId32"/>
    <p:sldId id="358" r:id="rId33"/>
    <p:sldId id="359" r:id="rId34"/>
    <p:sldId id="330" r:id="rId35"/>
    <p:sldId id="383" r:id="rId36"/>
    <p:sldId id="384" r:id="rId37"/>
    <p:sldId id="385" r:id="rId38"/>
    <p:sldId id="331" r:id="rId39"/>
    <p:sldId id="332" r:id="rId40"/>
    <p:sldId id="333" r:id="rId41"/>
    <p:sldId id="375" r:id="rId42"/>
    <p:sldId id="350" r:id="rId43"/>
    <p:sldId id="334" r:id="rId44"/>
    <p:sldId id="335" r:id="rId45"/>
    <p:sldId id="338" r:id="rId46"/>
    <p:sldId id="377" r:id="rId47"/>
    <p:sldId id="339" r:id="rId48"/>
    <p:sldId id="340" r:id="rId49"/>
    <p:sldId id="378" r:id="rId50"/>
    <p:sldId id="351" r:id="rId51"/>
    <p:sldId id="345" r:id="rId52"/>
    <p:sldId id="277" r:id="rId53"/>
    <p:sldId id="395" r:id="rId54"/>
    <p:sldId id="278" r:id="rId55"/>
    <p:sldId id="388" r:id="rId56"/>
    <p:sldId id="389" r:id="rId57"/>
    <p:sldId id="390" r:id="rId58"/>
    <p:sldId id="280" r:id="rId59"/>
    <p:sldId id="281" r:id="rId60"/>
    <p:sldId id="284" r:id="rId61"/>
    <p:sldId id="346" r:id="rId62"/>
    <p:sldId id="352" r:id="rId63"/>
    <p:sldId id="286" r:id="rId64"/>
    <p:sldId id="287" r:id="rId65"/>
    <p:sldId id="289" r:id="rId66"/>
    <p:sldId id="396" r:id="rId67"/>
    <p:sldId id="291" r:id="rId68"/>
    <p:sldId id="292" r:id="rId69"/>
    <p:sldId id="360" r:id="rId70"/>
    <p:sldId id="361" r:id="rId71"/>
    <p:sldId id="362" r:id="rId72"/>
    <p:sldId id="363" r:id="rId73"/>
    <p:sldId id="364" r:id="rId74"/>
    <p:sldId id="369" r:id="rId75"/>
    <p:sldId id="370" r:id="rId76"/>
    <p:sldId id="365" r:id="rId77"/>
    <p:sldId id="366" r:id="rId78"/>
    <p:sldId id="367" r:id="rId79"/>
    <p:sldId id="294" r:id="rId80"/>
    <p:sldId id="295" r:id="rId81"/>
    <p:sldId id="368" r:id="rId8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6" autoAdjust="0"/>
    <p:restoredTop sz="94660"/>
  </p:normalViewPr>
  <p:slideViewPr>
    <p:cSldViewPr>
      <p:cViewPr varScale="1">
        <p:scale>
          <a:sx n="83" d="100"/>
          <a:sy n="83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F60CA-6550-406F-8A17-3D561F5CE30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855501-A052-4D87-9A4F-75B38E619C34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dirty="0" smtClean="0"/>
            <a:t>Скелетные ткани</a:t>
          </a:r>
          <a:endParaRPr lang="ru-RU" sz="3600" dirty="0"/>
        </a:p>
      </dgm:t>
    </dgm:pt>
    <dgm:pt modelId="{B80A6B94-76FC-491F-85F5-F87071915D3F}" type="parTrans" cxnId="{06C34DD1-9441-41B6-A419-25BFDD125347}">
      <dgm:prSet/>
      <dgm:spPr/>
      <dgm:t>
        <a:bodyPr/>
        <a:lstStyle/>
        <a:p>
          <a:endParaRPr lang="ru-RU"/>
        </a:p>
      </dgm:t>
    </dgm:pt>
    <dgm:pt modelId="{0BC87D2E-4085-403D-BDBA-3085156E500B}" type="sibTrans" cxnId="{06C34DD1-9441-41B6-A419-25BFDD125347}">
      <dgm:prSet/>
      <dgm:spPr/>
      <dgm:t>
        <a:bodyPr/>
        <a:lstStyle/>
        <a:p>
          <a:endParaRPr lang="ru-RU"/>
        </a:p>
      </dgm:t>
    </dgm:pt>
    <dgm:pt modelId="{1383D962-DB30-4F48-B545-B8173B5BEC6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dirty="0" smtClean="0"/>
            <a:t>Хрящевые ткани</a:t>
          </a:r>
          <a:endParaRPr lang="ru-RU" sz="3600" b="1" dirty="0"/>
        </a:p>
      </dgm:t>
    </dgm:pt>
    <dgm:pt modelId="{C8F2E4A5-8082-49A7-AB83-A7AC2EF32FA6}" type="parTrans" cxnId="{05FD8AE8-AB45-4F46-BD0E-A530BAB8E60E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906A3EF6-868E-4D71-A442-E39ED1C13DB1}" type="sibTrans" cxnId="{05FD8AE8-AB45-4F46-BD0E-A530BAB8E60E}">
      <dgm:prSet/>
      <dgm:spPr/>
      <dgm:t>
        <a:bodyPr/>
        <a:lstStyle/>
        <a:p>
          <a:endParaRPr lang="ru-RU"/>
        </a:p>
      </dgm:t>
    </dgm:pt>
    <dgm:pt modelId="{2A1CAC91-3CFE-47BB-AEFA-1BD1248D498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dirty="0" smtClean="0"/>
            <a:t>Костные ткани</a:t>
          </a:r>
          <a:endParaRPr lang="ru-RU" sz="3600" b="1" dirty="0"/>
        </a:p>
      </dgm:t>
    </dgm:pt>
    <dgm:pt modelId="{41487B56-E5EC-4D71-AE11-C29162F9F725}" type="parTrans" cxnId="{2AC67E4F-DA7D-4E0F-9C54-1CB5EA7041B1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C66889E8-B8A2-4858-9D69-2493524EEE28}" type="sibTrans" cxnId="{2AC67E4F-DA7D-4E0F-9C54-1CB5EA7041B1}">
      <dgm:prSet/>
      <dgm:spPr/>
      <dgm:t>
        <a:bodyPr/>
        <a:lstStyle/>
        <a:p>
          <a:endParaRPr lang="ru-RU"/>
        </a:p>
      </dgm:t>
    </dgm:pt>
    <dgm:pt modelId="{70D84378-48BE-4AD0-B2AA-AD5C38606045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Гиалиновая хрящевая ткань</a:t>
          </a:r>
          <a:endParaRPr lang="ru-RU" b="1" dirty="0"/>
        </a:p>
      </dgm:t>
    </dgm:pt>
    <dgm:pt modelId="{6E45E03F-EB36-4E84-B6EC-AF678EAFAA1C}" type="parTrans" cxnId="{A5BA8100-4FA6-4ADA-9462-017DDE4AB4FD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500BE7A1-A1B1-4FB9-BE72-C6B8EC06E61C}" type="sibTrans" cxnId="{A5BA8100-4FA6-4ADA-9462-017DDE4AB4FD}">
      <dgm:prSet/>
      <dgm:spPr/>
      <dgm:t>
        <a:bodyPr/>
        <a:lstStyle/>
        <a:p>
          <a:endParaRPr lang="ru-RU"/>
        </a:p>
      </dgm:t>
    </dgm:pt>
    <dgm:pt modelId="{929E3EF1-6DB8-4FE0-AA28-4A21D25BB16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Эластическая хрящевая ткань</a:t>
          </a:r>
          <a:endParaRPr lang="ru-RU" b="1" dirty="0"/>
        </a:p>
      </dgm:t>
    </dgm:pt>
    <dgm:pt modelId="{2CAAAB8D-4E1D-48BE-A3B2-F6295F5AB845}" type="parTrans" cxnId="{CBEF3F86-374E-44A7-BE74-640DB886C873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8E735897-A911-42B1-924D-1660FC18FA3E}" type="sibTrans" cxnId="{CBEF3F86-374E-44A7-BE74-640DB886C873}">
      <dgm:prSet/>
      <dgm:spPr/>
      <dgm:t>
        <a:bodyPr/>
        <a:lstStyle/>
        <a:p>
          <a:endParaRPr lang="ru-RU"/>
        </a:p>
      </dgm:t>
    </dgm:pt>
    <dgm:pt modelId="{6C68EBAE-5EFA-4E62-B6EB-8062C64C8351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Волокнистая хрящевая ткань</a:t>
          </a:r>
          <a:endParaRPr lang="ru-RU" b="1" dirty="0"/>
        </a:p>
      </dgm:t>
    </dgm:pt>
    <dgm:pt modelId="{1A125260-688C-40AA-BF03-E925D81148E8}" type="parTrans" cxnId="{4F5EF1AA-EE34-466F-84D9-9FB1FB6F343C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6C9061C3-DD48-4D94-8E2E-DD0BA564E0A9}" type="sibTrans" cxnId="{4F5EF1AA-EE34-466F-84D9-9FB1FB6F343C}">
      <dgm:prSet/>
      <dgm:spPr/>
      <dgm:t>
        <a:bodyPr/>
        <a:lstStyle/>
        <a:p>
          <a:endParaRPr lang="ru-RU"/>
        </a:p>
      </dgm:t>
    </dgm:pt>
    <dgm:pt modelId="{02C55902-29E2-4A30-BCDC-F0882640CE8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err="1" smtClean="0"/>
            <a:t>Грубоволокнистая</a:t>
          </a:r>
          <a:endParaRPr lang="ru-RU" b="1" dirty="0" smtClean="0"/>
        </a:p>
        <a:p>
          <a:r>
            <a:rPr lang="ru-RU" b="1" dirty="0" smtClean="0"/>
            <a:t>косная ткань</a:t>
          </a:r>
        </a:p>
      </dgm:t>
    </dgm:pt>
    <dgm:pt modelId="{6FA8B972-FFD0-4179-8888-12B7BFB6498D}" type="parTrans" cxnId="{96B25DA5-9874-42EA-9D67-CA4B78186F2C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FE9E072B-0042-4859-8EF8-6364C3EAA7AD}" type="sibTrans" cxnId="{96B25DA5-9874-42EA-9D67-CA4B78186F2C}">
      <dgm:prSet/>
      <dgm:spPr/>
      <dgm:t>
        <a:bodyPr/>
        <a:lstStyle/>
        <a:p>
          <a:endParaRPr lang="ru-RU"/>
        </a:p>
      </dgm:t>
    </dgm:pt>
    <dgm:pt modelId="{94B486BD-A5B7-45FF-AA16-D12E1426107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Пластинчатая костная ткань</a:t>
          </a:r>
          <a:endParaRPr lang="ru-RU" dirty="0"/>
        </a:p>
      </dgm:t>
    </dgm:pt>
    <dgm:pt modelId="{C09E8BD7-61FF-4F76-8D94-8A67B315E40B}" type="parTrans" cxnId="{0127B4E6-0900-4892-92B8-38DA4DC7F0EF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EDB7C6FF-F464-4EF5-A85E-79EB47D973B0}" type="sibTrans" cxnId="{0127B4E6-0900-4892-92B8-38DA4DC7F0EF}">
      <dgm:prSet/>
      <dgm:spPr/>
      <dgm:t>
        <a:bodyPr/>
        <a:lstStyle/>
        <a:p>
          <a:endParaRPr lang="ru-RU"/>
        </a:p>
      </dgm:t>
    </dgm:pt>
    <dgm:pt modelId="{DE1607BE-7D7C-4C50-B462-890B120E19B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/>
            <a:t>Дентин и цемент зуба</a:t>
          </a:r>
          <a:endParaRPr lang="ru-RU" sz="3200" b="1" dirty="0"/>
        </a:p>
      </dgm:t>
    </dgm:pt>
    <dgm:pt modelId="{170783AB-B497-4F78-94BA-B6BE47633EE6}" type="parTrans" cxnId="{E5CD99C0-96E8-4CF4-84A6-F5E3297AC2EB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585BA06F-4057-4608-993D-B27507BA683A}" type="sibTrans" cxnId="{E5CD99C0-96E8-4CF4-84A6-F5E3297AC2EB}">
      <dgm:prSet/>
      <dgm:spPr/>
      <dgm:t>
        <a:bodyPr/>
        <a:lstStyle/>
        <a:p>
          <a:endParaRPr lang="ru-RU"/>
        </a:p>
      </dgm:t>
    </dgm:pt>
    <dgm:pt modelId="{83A850B6-8816-418E-AE2A-A303CD5A1FA8}" type="pres">
      <dgm:prSet presAssocID="{8F5F60CA-6550-406F-8A17-3D561F5CE30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EF0908-08AD-4FC6-B107-99B8DBC7693F}" type="pres">
      <dgm:prSet presAssocID="{D9855501-A052-4D87-9A4F-75B38E619C34}" presName="root1" presStyleCnt="0"/>
      <dgm:spPr/>
    </dgm:pt>
    <dgm:pt modelId="{875202F9-BCAE-4B89-A2AA-93B170188D76}" type="pres">
      <dgm:prSet presAssocID="{D9855501-A052-4D87-9A4F-75B38E619C3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44D73F-E4DE-4DDF-B848-78A720813CA9}" type="pres">
      <dgm:prSet presAssocID="{D9855501-A052-4D87-9A4F-75B38E619C34}" presName="level2hierChild" presStyleCnt="0"/>
      <dgm:spPr/>
    </dgm:pt>
    <dgm:pt modelId="{CC9495D3-4775-4C9C-B9FF-9D3E1FFD48D2}" type="pres">
      <dgm:prSet presAssocID="{C8F2E4A5-8082-49A7-AB83-A7AC2EF32FA6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5ECAC8DB-5F97-4D1A-9006-05636A25C5A3}" type="pres">
      <dgm:prSet presAssocID="{C8F2E4A5-8082-49A7-AB83-A7AC2EF32FA6}" presName="connTx" presStyleLbl="parChTrans1D2" presStyleIdx="0" presStyleCnt="3"/>
      <dgm:spPr/>
      <dgm:t>
        <a:bodyPr/>
        <a:lstStyle/>
        <a:p>
          <a:endParaRPr lang="ru-RU"/>
        </a:p>
      </dgm:t>
    </dgm:pt>
    <dgm:pt modelId="{B6398B39-0C6E-4370-94D0-871852332761}" type="pres">
      <dgm:prSet presAssocID="{1383D962-DB30-4F48-B545-B8173B5BEC61}" presName="root2" presStyleCnt="0"/>
      <dgm:spPr/>
    </dgm:pt>
    <dgm:pt modelId="{6317E2A4-75F7-4429-8A65-6E8CD425CCAE}" type="pres">
      <dgm:prSet presAssocID="{1383D962-DB30-4F48-B545-B8173B5BEC61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B32608-F820-4020-B2D0-C3C18937112F}" type="pres">
      <dgm:prSet presAssocID="{1383D962-DB30-4F48-B545-B8173B5BEC61}" presName="level3hierChild" presStyleCnt="0"/>
      <dgm:spPr/>
    </dgm:pt>
    <dgm:pt modelId="{0703E225-A85E-43EC-86AC-621A51A2BF85}" type="pres">
      <dgm:prSet presAssocID="{6E45E03F-EB36-4E84-B6EC-AF678EAFAA1C}" presName="conn2-1" presStyleLbl="parChTrans1D3" presStyleIdx="0" presStyleCnt="5"/>
      <dgm:spPr/>
      <dgm:t>
        <a:bodyPr/>
        <a:lstStyle/>
        <a:p>
          <a:endParaRPr lang="ru-RU"/>
        </a:p>
      </dgm:t>
    </dgm:pt>
    <dgm:pt modelId="{9E789135-C12F-487C-B9B8-5C5A501DFB28}" type="pres">
      <dgm:prSet presAssocID="{6E45E03F-EB36-4E84-B6EC-AF678EAFAA1C}" presName="connTx" presStyleLbl="parChTrans1D3" presStyleIdx="0" presStyleCnt="5"/>
      <dgm:spPr/>
      <dgm:t>
        <a:bodyPr/>
        <a:lstStyle/>
        <a:p>
          <a:endParaRPr lang="ru-RU"/>
        </a:p>
      </dgm:t>
    </dgm:pt>
    <dgm:pt modelId="{DDB4B186-769A-45AA-B9DB-367F43CB23EF}" type="pres">
      <dgm:prSet presAssocID="{70D84378-48BE-4AD0-B2AA-AD5C38606045}" presName="root2" presStyleCnt="0"/>
      <dgm:spPr/>
    </dgm:pt>
    <dgm:pt modelId="{1C9D1518-01BE-40B3-8763-B3D2F797B765}" type="pres">
      <dgm:prSet presAssocID="{70D84378-48BE-4AD0-B2AA-AD5C38606045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94C709-91EB-4A1F-92D9-DFF70041EF2B}" type="pres">
      <dgm:prSet presAssocID="{70D84378-48BE-4AD0-B2AA-AD5C38606045}" presName="level3hierChild" presStyleCnt="0"/>
      <dgm:spPr/>
    </dgm:pt>
    <dgm:pt modelId="{2876C5FC-6861-4FF5-94F3-80657AD2D71F}" type="pres">
      <dgm:prSet presAssocID="{2CAAAB8D-4E1D-48BE-A3B2-F6295F5AB845}" presName="conn2-1" presStyleLbl="parChTrans1D3" presStyleIdx="1" presStyleCnt="5"/>
      <dgm:spPr/>
      <dgm:t>
        <a:bodyPr/>
        <a:lstStyle/>
        <a:p>
          <a:endParaRPr lang="ru-RU"/>
        </a:p>
      </dgm:t>
    </dgm:pt>
    <dgm:pt modelId="{17641B39-E0C5-4CBB-A1CD-D07B8D3A6FEB}" type="pres">
      <dgm:prSet presAssocID="{2CAAAB8D-4E1D-48BE-A3B2-F6295F5AB845}" presName="connTx" presStyleLbl="parChTrans1D3" presStyleIdx="1" presStyleCnt="5"/>
      <dgm:spPr/>
      <dgm:t>
        <a:bodyPr/>
        <a:lstStyle/>
        <a:p>
          <a:endParaRPr lang="ru-RU"/>
        </a:p>
      </dgm:t>
    </dgm:pt>
    <dgm:pt modelId="{5B38F09F-629A-460A-925A-3F7C136D922C}" type="pres">
      <dgm:prSet presAssocID="{929E3EF1-6DB8-4FE0-AA28-4A21D25BB169}" presName="root2" presStyleCnt="0"/>
      <dgm:spPr/>
    </dgm:pt>
    <dgm:pt modelId="{BE37319F-EB1C-4B0C-9B68-10392A941713}" type="pres">
      <dgm:prSet presAssocID="{929E3EF1-6DB8-4FE0-AA28-4A21D25BB169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A98AEE-D99B-40DD-AAB1-968EA7E9E9E6}" type="pres">
      <dgm:prSet presAssocID="{929E3EF1-6DB8-4FE0-AA28-4A21D25BB169}" presName="level3hierChild" presStyleCnt="0"/>
      <dgm:spPr/>
    </dgm:pt>
    <dgm:pt modelId="{808D5932-F7F4-45BD-8BA1-AD5CB0EE2335}" type="pres">
      <dgm:prSet presAssocID="{1A125260-688C-40AA-BF03-E925D81148E8}" presName="conn2-1" presStyleLbl="parChTrans1D3" presStyleIdx="2" presStyleCnt="5"/>
      <dgm:spPr/>
      <dgm:t>
        <a:bodyPr/>
        <a:lstStyle/>
        <a:p>
          <a:endParaRPr lang="ru-RU"/>
        </a:p>
      </dgm:t>
    </dgm:pt>
    <dgm:pt modelId="{E7C62CA4-1D6E-44FE-A46C-267BA9BDF0D2}" type="pres">
      <dgm:prSet presAssocID="{1A125260-688C-40AA-BF03-E925D81148E8}" presName="connTx" presStyleLbl="parChTrans1D3" presStyleIdx="2" presStyleCnt="5"/>
      <dgm:spPr/>
      <dgm:t>
        <a:bodyPr/>
        <a:lstStyle/>
        <a:p>
          <a:endParaRPr lang="ru-RU"/>
        </a:p>
      </dgm:t>
    </dgm:pt>
    <dgm:pt modelId="{124E7C87-D480-4B79-A034-2D8B45AD3698}" type="pres">
      <dgm:prSet presAssocID="{6C68EBAE-5EFA-4E62-B6EB-8062C64C8351}" presName="root2" presStyleCnt="0"/>
      <dgm:spPr/>
    </dgm:pt>
    <dgm:pt modelId="{4CC63863-2883-4EF9-B83F-A5207755873F}" type="pres">
      <dgm:prSet presAssocID="{6C68EBAE-5EFA-4E62-B6EB-8062C64C8351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4A231B-7867-481D-B626-05B21F8B44C5}" type="pres">
      <dgm:prSet presAssocID="{6C68EBAE-5EFA-4E62-B6EB-8062C64C8351}" presName="level3hierChild" presStyleCnt="0"/>
      <dgm:spPr/>
    </dgm:pt>
    <dgm:pt modelId="{9A4E47F0-4272-4310-A754-23044742C500}" type="pres">
      <dgm:prSet presAssocID="{170783AB-B497-4F78-94BA-B6BE47633EE6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1E5EAEAD-41E8-46C2-B831-62884068F7A1}" type="pres">
      <dgm:prSet presAssocID="{170783AB-B497-4F78-94BA-B6BE47633EE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7C4010DA-6FCA-4053-B292-6A351DA23504}" type="pres">
      <dgm:prSet presAssocID="{DE1607BE-7D7C-4C50-B462-890B120E19B2}" presName="root2" presStyleCnt="0"/>
      <dgm:spPr/>
    </dgm:pt>
    <dgm:pt modelId="{AABB4232-5376-4F87-9E1C-1EFA90BF1076}" type="pres">
      <dgm:prSet presAssocID="{DE1607BE-7D7C-4C50-B462-890B120E19B2}" presName="LevelTwoTextNode" presStyleLbl="node2" presStyleIdx="1" presStyleCnt="3" custLinFactNeighborX="2081" custLinFactNeighborY="260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B8DEA7-CD9F-47CE-9CB9-21A8F7BAB870}" type="pres">
      <dgm:prSet presAssocID="{DE1607BE-7D7C-4C50-B462-890B120E19B2}" presName="level3hierChild" presStyleCnt="0"/>
      <dgm:spPr/>
    </dgm:pt>
    <dgm:pt modelId="{60756BAB-94F5-40AA-8CA6-1605962C3E02}" type="pres">
      <dgm:prSet presAssocID="{41487B56-E5EC-4D71-AE11-C29162F9F725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BAC42529-3961-42D6-B708-3E5196B1CC0F}" type="pres">
      <dgm:prSet presAssocID="{41487B56-E5EC-4D71-AE11-C29162F9F725}" presName="connTx" presStyleLbl="parChTrans1D2" presStyleIdx="2" presStyleCnt="3"/>
      <dgm:spPr/>
      <dgm:t>
        <a:bodyPr/>
        <a:lstStyle/>
        <a:p>
          <a:endParaRPr lang="ru-RU"/>
        </a:p>
      </dgm:t>
    </dgm:pt>
    <dgm:pt modelId="{BE1A0878-1168-4FD5-8AB1-FDC65C1E4712}" type="pres">
      <dgm:prSet presAssocID="{2A1CAC91-3CFE-47BB-AEFA-1BD1248D4984}" presName="root2" presStyleCnt="0"/>
      <dgm:spPr/>
    </dgm:pt>
    <dgm:pt modelId="{50AF5EE4-9722-448F-B8C8-84C219FF2A58}" type="pres">
      <dgm:prSet presAssocID="{2A1CAC91-3CFE-47BB-AEFA-1BD1248D4984}" presName="LevelTwoTextNode" presStyleLbl="node2" presStyleIdx="2" presStyleCnt="3" custLinFactNeighborX="-511" custLinFactNeighborY="82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6C6B0F-72CA-4868-851E-7212709B0420}" type="pres">
      <dgm:prSet presAssocID="{2A1CAC91-3CFE-47BB-AEFA-1BD1248D4984}" presName="level3hierChild" presStyleCnt="0"/>
      <dgm:spPr/>
    </dgm:pt>
    <dgm:pt modelId="{04D261AB-78C2-466C-A33A-A5BCA94F22C6}" type="pres">
      <dgm:prSet presAssocID="{6FA8B972-FFD0-4179-8888-12B7BFB6498D}" presName="conn2-1" presStyleLbl="parChTrans1D3" presStyleIdx="3" presStyleCnt="5"/>
      <dgm:spPr/>
      <dgm:t>
        <a:bodyPr/>
        <a:lstStyle/>
        <a:p>
          <a:endParaRPr lang="ru-RU"/>
        </a:p>
      </dgm:t>
    </dgm:pt>
    <dgm:pt modelId="{0C841811-E75B-4A49-A696-5F061951CE0D}" type="pres">
      <dgm:prSet presAssocID="{6FA8B972-FFD0-4179-8888-12B7BFB6498D}" presName="connTx" presStyleLbl="parChTrans1D3" presStyleIdx="3" presStyleCnt="5"/>
      <dgm:spPr/>
      <dgm:t>
        <a:bodyPr/>
        <a:lstStyle/>
        <a:p>
          <a:endParaRPr lang="ru-RU"/>
        </a:p>
      </dgm:t>
    </dgm:pt>
    <dgm:pt modelId="{D3AE82C5-379D-4246-A6B7-C89BF5803325}" type="pres">
      <dgm:prSet presAssocID="{02C55902-29E2-4A30-BCDC-F0882640CE88}" presName="root2" presStyleCnt="0"/>
      <dgm:spPr/>
    </dgm:pt>
    <dgm:pt modelId="{E74709B2-9FB8-4DBD-A94B-C1E087E5DE16}" type="pres">
      <dgm:prSet presAssocID="{02C55902-29E2-4A30-BCDC-F0882640CE88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10B95A-C593-48AE-A026-9D738C0F0998}" type="pres">
      <dgm:prSet presAssocID="{02C55902-29E2-4A30-BCDC-F0882640CE88}" presName="level3hierChild" presStyleCnt="0"/>
      <dgm:spPr/>
    </dgm:pt>
    <dgm:pt modelId="{CC472E0F-17A0-4637-9F53-11ADDF21D85E}" type="pres">
      <dgm:prSet presAssocID="{C09E8BD7-61FF-4F76-8D94-8A67B315E40B}" presName="conn2-1" presStyleLbl="parChTrans1D3" presStyleIdx="4" presStyleCnt="5"/>
      <dgm:spPr/>
      <dgm:t>
        <a:bodyPr/>
        <a:lstStyle/>
        <a:p>
          <a:endParaRPr lang="ru-RU"/>
        </a:p>
      </dgm:t>
    </dgm:pt>
    <dgm:pt modelId="{A99BFF23-AF6A-4D39-BFB3-EB7F057F51C4}" type="pres">
      <dgm:prSet presAssocID="{C09E8BD7-61FF-4F76-8D94-8A67B315E40B}" presName="connTx" presStyleLbl="parChTrans1D3" presStyleIdx="4" presStyleCnt="5"/>
      <dgm:spPr/>
      <dgm:t>
        <a:bodyPr/>
        <a:lstStyle/>
        <a:p>
          <a:endParaRPr lang="ru-RU"/>
        </a:p>
      </dgm:t>
    </dgm:pt>
    <dgm:pt modelId="{F742A1D6-194A-4D39-AE61-0CB492AB7906}" type="pres">
      <dgm:prSet presAssocID="{94B486BD-A5B7-45FF-AA16-D12E14261079}" presName="root2" presStyleCnt="0"/>
      <dgm:spPr/>
    </dgm:pt>
    <dgm:pt modelId="{2477ED5B-AE52-4ADC-A88B-C31DCBE09D5F}" type="pres">
      <dgm:prSet presAssocID="{94B486BD-A5B7-45FF-AA16-D12E14261079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879C43-896A-4521-AEAC-F3F55B409858}" type="pres">
      <dgm:prSet presAssocID="{94B486BD-A5B7-45FF-AA16-D12E14261079}" presName="level3hierChild" presStyleCnt="0"/>
      <dgm:spPr/>
    </dgm:pt>
  </dgm:ptLst>
  <dgm:cxnLst>
    <dgm:cxn modelId="{56FDFEDC-636B-40AF-8357-B805893E4084}" type="presOf" srcId="{6FA8B972-FFD0-4179-8888-12B7BFB6498D}" destId="{04D261AB-78C2-466C-A33A-A5BCA94F22C6}" srcOrd="0" destOrd="0" presId="urn:microsoft.com/office/officeart/2005/8/layout/hierarchy2"/>
    <dgm:cxn modelId="{3A1D2DA3-CE64-4EF4-A973-AD2F65136BC4}" type="presOf" srcId="{8F5F60CA-6550-406F-8A17-3D561F5CE307}" destId="{83A850B6-8816-418E-AE2A-A303CD5A1FA8}" srcOrd="0" destOrd="0" presId="urn:microsoft.com/office/officeart/2005/8/layout/hierarchy2"/>
    <dgm:cxn modelId="{9A72542F-7CA1-4A79-9DF1-E382B3639F7B}" type="presOf" srcId="{1A125260-688C-40AA-BF03-E925D81148E8}" destId="{E7C62CA4-1D6E-44FE-A46C-267BA9BDF0D2}" srcOrd="1" destOrd="0" presId="urn:microsoft.com/office/officeart/2005/8/layout/hierarchy2"/>
    <dgm:cxn modelId="{7E3B943C-ABB4-47D9-924D-0FC06139D058}" type="presOf" srcId="{2CAAAB8D-4E1D-48BE-A3B2-F6295F5AB845}" destId="{2876C5FC-6861-4FF5-94F3-80657AD2D71F}" srcOrd="0" destOrd="0" presId="urn:microsoft.com/office/officeart/2005/8/layout/hierarchy2"/>
    <dgm:cxn modelId="{0127B4E6-0900-4892-92B8-38DA4DC7F0EF}" srcId="{2A1CAC91-3CFE-47BB-AEFA-1BD1248D4984}" destId="{94B486BD-A5B7-45FF-AA16-D12E14261079}" srcOrd="1" destOrd="0" parTransId="{C09E8BD7-61FF-4F76-8D94-8A67B315E40B}" sibTransId="{EDB7C6FF-F464-4EF5-A85E-79EB47D973B0}"/>
    <dgm:cxn modelId="{96B25DA5-9874-42EA-9D67-CA4B78186F2C}" srcId="{2A1CAC91-3CFE-47BB-AEFA-1BD1248D4984}" destId="{02C55902-29E2-4A30-BCDC-F0882640CE88}" srcOrd="0" destOrd="0" parTransId="{6FA8B972-FFD0-4179-8888-12B7BFB6498D}" sibTransId="{FE9E072B-0042-4859-8EF8-6364C3EAA7AD}"/>
    <dgm:cxn modelId="{CEF8477B-6D75-4110-BD12-BF5FAF870584}" type="presOf" srcId="{70D84378-48BE-4AD0-B2AA-AD5C38606045}" destId="{1C9D1518-01BE-40B3-8763-B3D2F797B765}" srcOrd="0" destOrd="0" presId="urn:microsoft.com/office/officeart/2005/8/layout/hierarchy2"/>
    <dgm:cxn modelId="{C4EB8F24-1D14-49AA-A1B5-08ADA7AF0D1F}" type="presOf" srcId="{170783AB-B497-4F78-94BA-B6BE47633EE6}" destId="{1E5EAEAD-41E8-46C2-B831-62884068F7A1}" srcOrd="1" destOrd="0" presId="urn:microsoft.com/office/officeart/2005/8/layout/hierarchy2"/>
    <dgm:cxn modelId="{34063799-D675-41F8-BF76-6C4D203AEB94}" type="presOf" srcId="{94B486BD-A5B7-45FF-AA16-D12E14261079}" destId="{2477ED5B-AE52-4ADC-A88B-C31DCBE09D5F}" srcOrd="0" destOrd="0" presId="urn:microsoft.com/office/officeart/2005/8/layout/hierarchy2"/>
    <dgm:cxn modelId="{07E9B511-332E-4C73-A6DF-48C983B3836E}" type="presOf" srcId="{2CAAAB8D-4E1D-48BE-A3B2-F6295F5AB845}" destId="{17641B39-E0C5-4CBB-A1CD-D07B8D3A6FEB}" srcOrd="1" destOrd="0" presId="urn:microsoft.com/office/officeart/2005/8/layout/hierarchy2"/>
    <dgm:cxn modelId="{D4F38BA2-D1B4-4A4E-AADF-483841E51BE2}" type="presOf" srcId="{6E45E03F-EB36-4E84-B6EC-AF678EAFAA1C}" destId="{9E789135-C12F-487C-B9B8-5C5A501DFB28}" srcOrd="1" destOrd="0" presId="urn:microsoft.com/office/officeart/2005/8/layout/hierarchy2"/>
    <dgm:cxn modelId="{05FD8AE8-AB45-4F46-BD0E-A530BAB8E60E}" srcId="{D9855501-A052-4D87-9A4F-75B38E619C34}" destId="{1383D962-DB30-4F48-B545-B8173B5BEC61}" srcOrd="0" destOrd="0" parTransId="{C8F2E4A5-8082-49A7-AB83-A7AC2EF32FA6}" sibTransId="{906A3EF6-868E-4D71-A442-E39ED1C13DB1}"/>
    <dgm:cxn modelId="{4F5EF1AA-EE34-466F-84D9-9FB1FB6F343C}" srcId="{1383D962-DB30-4F48-B545-B8173B5BEC61}" destId="{6C68EBAE-5EFA-4E62-B6EB-8062C64C8351}" srcOrd="2" destOrd="0" parTransId="{1A125260-688C-40AA-BF03-E925D81148E8}" sibTransId="{6C9061C3-DD48-4D94-8E2E-DD0BA564E0A9}"/>
    <dgm:cxn modelId="{06C34DD1-9441-41B6-A419-25BFDD125347}" srcId="{8F5F60CA-6550-406F-8A17-3D561F5CE307}" destId="{D9855501-A052-4D87-9A4F-75B38E619C34}" srcOrd="0" destOrd="0" parTransId="{B80A6B94-76FC-491F-85F5-F87071915D3F}" sibTransId="{0BC87D2E-4085-403D-BDBA-3085156E500B}"/>
    <dgm:cxn modelId="{36BB0310-8B54-4610-AFBD-67424C401E7A}" type="presOf" srcId="{6E45E03F-EB36-4E84-B6EC-AF678EAFAA1C}" destId="{0703E225-A85E-43EC-86AC-621A51A2BF85}" srcOrd="0" destOrd="0" presId="urn:microsoft.com/office/officeart/2005/8/layout/hierarchy2"/>
    <dgm:cxn modelId="{E94121DD-CF3C-4512-8280-56FE318DEEFD}" type="presOf" srcId="{2A1CAC91-3CFE-47BB-AEFA-1BD1248D4984}" destId="{50AF5EE4-9722-448F-B8C8-84C219FF2A58}" srcOrd="0" destOrd="0" presId="urn:microsoft.com/office/officeart/2005/8/layout/hierarchy2"/>
    <dgm:cxn modelId="{00AC077D-08E9-4361-8119-E8D5C43C3409}" type="presOf" srcId="{41487B56-E5EC-4D71-AE11-C29162F9F725}" destId="{BAC42529-3961-42D6-B708-3E5196B1CC0F}" srcOrd="1" destOrd="0" presId="urn:microsoft.com/office/officeart/2005/8/layout/hierarchy2"/>
    <dgm:cxn modelId="{62F75D4C-D0D8-4EA3-BB7C-8C9BB855BB78}" type="presOf" srcId="{170783AB-B497-4F78-94BA-B6BE47633EE6}" destId="{9A4E47F0-4272-4310-A754-23044742C500}" srcOrd="0" destOrd="0" presId="urn:microsoft.com/office/officeart/2005/8/layout/hierarchy2"/>
    <dgm:cxn modelId="{87765524-1390-4B18-8710-C76B5F83457D}" type="presOf" srcId="{C09E8BD7-61FF-4F76-8D94-8A67B315E40B}" destId="{A99BFF23-AF6A-4D39-BFB3-EB7F057F51C4}" srcOrd="1" destOrd="0" presId="urn:microsoft.com/office/officeart/2005/8/layout/hierarchy2"/>
    <dgm:cxn modelId="{D6A30312-0BE5-4F7C-BEB3-9E6FAADAEBA3}" type="presOf" srcId="{02C55902-29E2-4A30-BCDC-F0882640CE88}" destId="{E74709B2-9FB8-4DBD-A94B-C1E087E5DE16}" srcOrd="0" destOrd="0" presId="urn:microsoft.com/office/officeart/2005/8/layout/hierarchy2"/>
    <dgm:cxn modelId="{BDBBEAE6-AF3D-44C3-9971-77E34209DCAA}" type="presOf" srcId="{C09E8BD7-61FF-4F76-8D94-8A67B315E40B}" destId="{CC472E0F-17A0-4637-9F53-11ADDF21D85E}" srcOrd="0" destOrd="0" presId="urn:microsoft.com/office/officeart/2005/8/layout/hierarchy2"/>
    <dgm:cxn modelId="{CBEF3F86-374E-44A7-BE74-640DB886C873}" srcId="{1383D962-DB30-4F48-B545-B8173B5BEC61}" destId="{929E3EF1-6DB8-4FE0-AA28-4A21D25BB169}" srcOrd="1" destOrd="0" parTransId="{2CAAAB8D-4E1D-48BE-A3B2-F6295F5AB845}" sibTransId="{8E735897-A911-42B1-924D-1660FC18FA3E}"/>
    <dgm:cxn modelId="{7033BE81-79C8-4B51-BFBD-B879098D642C}" type="presOf" srcId="{D9855501-A052-4D87-9A4F-75B38E619C34}" destId="{875202F9-BCAE-4B89-A2AA-93B170188D76}" srcOrd="0" destOrd="0" presId="urn:microsoft.com/office/officeart/2005/8/layout/hierarchy2"/>
    <dgm:cxn modelId="{8DC06DA6-98BE-4631-A4B5-3961EBD6D564}" type="presOf" srcId="{6FA8B972-FFD0-4179-8888-12B7BFB6498D}" destId="{0C841811-E75B-4A49-A696-5F061951CE0D}" srcOrd="1" destOrd="0" presId="urn:microsoft.com/office/officeart/2005/8/layout/hierarchy2"/>
    <dgm:cxn modelId="{E5CD99C0-96E8-4CF4-84A6-F5E3297AC2EB}" srcId="{D9855501-A052-4D87-9A4F-75B38E619C34}" destId="{DE1607BE-7D7C-4C50-B462-890B120E19B2}" srcOrd="1" destOrd="0" parTransId="{170783AB-B497-4F78-94BA-B6BE47633EE6}" sibTransId="{585BA06F-4057-4608-993D-B27507BA683A}"/>
    <dgm:cxn modelId="{DC477126-436C-48BF-A629-2521B2CE5523}" type="presOf" srcId="{929E3EF1-6DB8-4FE0-AA28-4A21D25BB169}" destId="{BE37319F-EB1C-4B0C-9B68-10392A941713}" srcOrd="0" destOrd="0" presId="urn:microsoft.com/office/officeart/2005/8/layout/hierarchy2"/>
    <dgm:cxn modelId="{2AC67E4F-DA7D-4E0F-9C54-1CB5EA7041B1}" srcId="{D9855501-A052-4D87-9A4F-75B38E619C34}" destId="{2A1CAC91-3CFE-47BB-AEFA-1BD1248D4984}" srcOrd="2" destOrd="0" parTransId="{41487B56-E5EC-4D71-AE11-C29162F9F725}" sibTransId="{C66889E8-B8A2-4858-9D69-2493524EEE28}"/>
    <dgm:cxn modelId="{9FC5AD50-E972-4594-9297-4B8D70E8BE36}" type="presOf" srcId="{1383D962-DB30-4F48-B545-B8173B5BEC61}" destId="{6317E2A4-75F7-4429-8A65-6E8CD425CCAE}" srcOrd="0" destOrd="0" presId="urn:microsoft.com/office/officeart/2005/8/layout/hierarchy2"/>
    <dgm:cxn modelId="{EF7A1781-8169-4FB0-A608-2C4C17853191}" type="presOf" srcId="{6C68EBAE-5EFA-4E62-B6EB-8062C64C8351}" destId="{4CC63863-2883-4EF9-B83F-A5207755873F}" srcOrd="0" destOrd="0" presId="urn:microsoft.com/office/officeart/2005/8/layout/hierarchy2"/>
    <dgm:cxn modelId="{93ECD287-74D8-4E2F-9199-3435B6DA12F9}" type="presOf" srcId="{C8F2E4A5-8082-49A7-AB83-A7AC2EF32FA6}" destId="{5ECAC8DB-5F97-4D1A-9006-05636A25C5A3}" srcOrd="1" destOrd="0" presId="urn:microsoft.com/office/officeart/2005/8/layout/hierarchy2"/>
    <dgm:cxn modelId="{EA561B1B-22B9-4721-BA15-B29487DC6512}" type="presOf" srcId="{41487B56-E5EC-4D71-AE11-C29162F9F725}" destId="{60756BAB-94F5-40AA-8CA6-1605962C3E02}" srcOrd="0" destOrd="0" presId="urn:microsoft.com/office/officeart/2005/8/layout/hierarchy2"/>
    <dgm:cxn modelId="{A5BA8100-4FA6-4ADA-9462-017DDE4AB4FD}" srcId="{1383D962-DB30-4F48-B545-B8173B5BEC61}" destId="{70D84378-48BE-4AD0-B2AA-AD5C38606045}" srcOrd="0" destOrd="0" parTransId="{6E45E03F-EB36-4E84-B6EC-AF678EAFAA1C}" sibTransId="{500BE7A1-A1B1-4FB9-BE72-C6B8EC06E61C}"/>
    <dgm:cxn modelId="{AB077A24-FC50-4737-BECA-7755362E79E0}" type="presOf" srcId="{1A125260-688C-40AA-BF03-E925D81148E8}" destId="{808D5932-F7F4-45BD-8BA1-AD5CB0EE2335}" srcOrd="0" destOrd="0" presId="urn:microsoft.com/office/officeart/2005/8/layout/hierarchy2"/>
    <dgm:cxn modelId="{D77E689F-42B6-4CB9-9883-15AB9461B694}" type="presOf" srcId="{DE1607BE-7D7C-4C50-B462-890B120E19B2}" destId="{AABB4232-5376-4F87-9E1C-1EFA90BF1076}" srcOrd="0" destOrd="0" presId="urn:microsoft.com/office/officeart/2005/8/layout/hierarchy2"/>
    <dgm:cxn modelId="{531E8432-AE69-4060-AF1B-30BCC9FCA638}" type="presOf" srcId="{C8F2E4A5-8082-49A7-AB83-A7AC2EF32FA6}" destId="{CC9495D3-4775-4C9C-B9FF-9D3E1FFD48D2}" srcOrd="0" destOrd="0" presId="urn:microsoft.com/office/officeart/2005/8/layout/hierarchy2"/>
    <dgm:cxn modelId="{F20254E4-FE46-445A-BA53-A5C35B94F00B}" type="presParOf" srcId="{83A850B6-8816-418E-AE2A-A303CD5A1FA8}" destId="{4DEF0908-08AD-4FC6-B107-99B8DBC7693F}" srcOrd="0" destOrd="0" presId="urn:microsoft.com/office/officeart/2005/8/layout/hierarchy2"/>
    <dgm:cxn modelId="{69BFE8C3-AD91-45C2-9C94-68C4D2889187}" type="presParOf" srcId="{4DEF0908-08AD-4FC6-B107-99B8DBC7693F}" destId="{875202F9-BCAE-4B89-A2AA-93B170188D76}" srcOrd="0" destOrd="0" presId="urn:microsoft.com/office/officeart/2005/8/layout/hierarchy2"/>
    <dgm:cxn modelId="{CCC3367C-81DE-4E42-85DA-EBC9D894747A}" type="presParOf" srcId="{4DEF0908-08AD-4FC6-B107-99B8DBC7693F}" destId="{1B44D73F-E4DE-4DDF-B848-78A720813CA9}" srcOrd="1" destOrd="0" presId="urn:microsoft.com/office/officeart/2005/8/layout/hierarchy2"/>
    <dgm:cxn modelId="{D1BD8F8E-4D55-4F14-8A00-5947E6E6C45E}" type="presParOf" srcId="{1B44D73F-E4DE-4DDF-B848-78A720813CA9}" destId="{CC9495D3-4775-4C9C-B9FF-9D3E1FFD48D2}" srcOrd="0" destOrd="0" presId="urn:microsoft.com/office/officeart/2005/8/layout/hierarchy2"/>
    <dgm:cxn modelId="{51C527C0-F87F-493E-B8B6-909ECD8F3780}" type="presParOf" srcId="{CC9495D3-4775-4C9C-B9FF-9D3E1FFD48D2}" destId="{5ECAC8DB-5F97-4D1A-9006-05636A25C5A3}" srcOrd="0" destOrd="0" presId="urn:microsoft.com/office/officeart/2005/8/layout/hierarchy2"/>
    <dgm:cxn modelId="{9D4A1957-0460-4C07-9C35-FEFB874717BD}" type="presParOf" srcId="{1B44D73F-E4DE-4DDF-B848-78A720813CA9}" destId="{B6398B39-0C6E-4370-94D0-871852332761}" srcOrd="1" destOrd="0" presId="urn:microsoft.com/office/officeart/2005/8/layout/hierarchy2"/>
    <dgm:cxn modelId="{392D5185-D999-4AF9-A3ED-463B8779950D}" type="presParOf" srcId="{B6398B39-0C6E-4370-94D0-871852332761}" destId="{6317E2A4-75F7-4429-8A65-6E8CD425CCAE}" srcOrd="0" destOrd="0" presId="urn:microsoft.com/office/officeart/2005/8/layout/hierarchy2"/>
    <dgm:cxn modelId="{2444E95F-A3D5-4058-8300-168E3AFB143D}" type="presParOf" srcId="{B6398B39-0C6E-4370-94D0-871852332761}" destId="{2DB32608-F820-4020-B2D0-C3C18937112F}" srcOrd="1" destOrd="0" presId="urn:microsoft.com/office/officeart/2005/8/layout/hierarchy2"/>
    <dgm:cxn modelId="{A49018E5-A79D-449D-AD0A-3755A49B6ECA}" type="presParOf" srcId="{2DB32608-F820-4020-B2D0-C3C18937112F}" destId="{0703E225-A85E-43EC-86AC-621A51A2BF85}" srcOrd="0" destOrd="0" presId="urn:microsoft.com/office/officeart/2005/8/layout/hierarchy2"/>
    <dgm:cxn modelId="{B48EC2C2-54F1-4907-A6A1-5988884D5E0B}" type="presParOf" srcId="{0703E225-A85E-43EC-86AC-621A51A2BF85}" destId="{9E789135-C12F-487C-B9B8-5C5A501DFB28}" srcOrd="0" destOrd="0" presId="urn:microsoft.com/office/officeart/2005/8/layout/hierarchy2"/>
    <dgm:cxn modelId="{71294220-2935-483D-A338-0D0A71379762}" type="presParOf" srcId="{2DB32608-F820-4020-B2D0-C3C18937112F}" destId="{DDB4B186-769A-45AA-B9DB-367F43CB23EF}" srcOrd="1" destOrd="0" presId="urn:microsoft.com/office/officeart/2005/8/layout/hierarchy2"/>
    <dgm:cxn modelId="{68EF320B-8C07-46AA-B802-F93D38F7AFE0}" type="presParOf" srcId="{DDB4B186-769A-45AA-B9DB-367F43CB23EF}" destId="{1C9D1518-01BE-40B3-8763-B3D2F797B765}" srcOrd="0" destOrd="0" presId="urn:microsoft.com/office/officeart/2005/8/layout/hierarchy2"/>
    <dgm:cxn modelId="{DDB441F4-FB60-47E3-9209-76D584207AFD}" type="presParOf" srcId="{DDB4B186-769A-45AA-B9DB-367F43CB23EF}" destId="{9C94C709-91EB-4A1F-92D9-DFF70041EF2B}" srcOrd="1" destOrd="0" presId="urn:microsoft.com/office/officeart/2005/8/layout/hierarchy2"/>
    <dgm:cxn modelId="{51648DE7-C547-4C38-B8D3-927F81A0A03F}" type="presParOf" srcId="{2DB32608-F820-4020-B2D0-C3C18937112F}" destId="{2876C5FC-6861-4FF5-94F3-80657AD2D71F}" srcOrd="2" destOrd="0" presId="urn:microsoft.com/office/officeart/2005/8/layout/hierarchy2"/>
    <dgm:cxn modelId="{DEDA08EF-B3E2-4C3A-B95A-769852A66736}" type="presParOf" srcId="{2876C5FC-6861-4FF5-94F3-80657AD2D71F}" destId="{17641B39-E0C5-4CBB-A1CD-D07B8D3A6FEB}" srcOrd="0" destOrd="0" presId="urn:microsoft.com/office/officeart/2005/8/layout/hierarchy2"/>
    <dgm:cxn modelId="{A208A480-B5B8-4740-90B6-6030E8982ED2}" type="presParOf" srcId="{2DB32608-F820-4020-B2D0-C3C18937112F}" destId="{5B38F09F-629A-460A-925A-3F7C136D922C}" srcOrd="3" destOrd="0" presId="urn:microsoft.com/office/officeart/2005/8/layout/hierarchy2"/>
    <dgm:cxn modelId="{B7C6F4E4-8034-4128-9A6B-66E4692B27E1}" type="presParOf" srcId="{5B38F09F-629A-460A-925A-3F7C136D922C}" destId="{BE37319F-EB1C-4B0C-9B68-10392A941713}" srcOrd="0" destOrd="0" presId="urn:microsoft.com/office/officeart/2005/8/layout/hierarchy2"/>
    <dgm:cxn modelId="{54671425-E88E-44CC-8E61-BBAF1AEE26E0}" type="presParOf" srcId="{5B38F09F-629A-460A-925A-3F7C136D922C}" destId="{B2A98AEE-D99B-40DD-AAB1-968EA7E9E9E6}" srcOrd="1" destOrd="0" presId="urn:microsoft.com/office/officeart/2005/8/layout/hierarchy2"/>
    <dgm:cxn modelId="{AACFC960-50BC-43B6-8669-2FDD03B1BD95}" type="presParOf" srcId="{2DB32608-F820-4020-B2D0-C3C18937112F}" destId="{808D5932-F7F4-45BD-8BA1-AD5CB0EE2335}" srcOrd="4" destOrd="0" presId="urn:microsoft.com/office/officeart/2005/8/layout/hierarchy2"/>
    <dgm:cxn modelId="{1FBA197E-94BC-45BA-8FD6-FDBB0917C9D9}" type="presParOf" srcId="{808D5932-F7F4-45BD-8BA1-AD5CB0EE2335}" destId="{E7C62CA4-1D6E-44FE-A46C-267BA9BDF0D2}" srcOrd="0" destOrd="0" presId="urn:microsoft.com/office/officeart/2005/8/layout/hierarchy2"/>
    <dgm:cxn modelId="{AD75F095-B321-4074-BC94-609DAEA11CB8}" type="presParOf" srcId="{2DB32608-F820-4020-B2D0-C3C18937112F}" destId="{124E7C87-D480-4B79-A034-2D8B45AD3698}" srcOrd="5" destOrd="0" presId="urn:microsoft.com/office/officeart/2005/8/layout/hierarchy2"/>
    <dgm:cxn modelId="{8ECC9292-A9E2-4174-968F-B45E9C1F7C1F}" type="presParOf" srcId="{124E7C87-D480-4B79-A034-2D8B45AD3698}" destId="{4CC63863-2883-4EF9-B83F-A5207755873F}" srcOrd="0" destOrd="0" presId="urn:microsoft.com/office/officeart/2005/8/layout/hierarchy2"/>
    <dgm:cxn modelId="{CB42691E-E679-4AB4-A4BA-B55C4E4A836E}" type="presParOf" srcId="{124E7C87-D480-4B79-A034-2D8B45AD3698}" destId="{214A231B-7867-481D-B626-05B21F8B44C5}" srcOrd="1" destOrd="0" presId="urn:microsoft.com/office/officeart/2005/8/layout/hierarchy2"/>
    <dgm:cxn modelId="{57FC711D-A22E-4095-B98C-E93D8780F013}" type="presParOf" srcId="{1B44D73F-E4DE-4DDF-B848-78A720813CA9}" destId="{9A4E47F0-4272-4310-A754-23044742C500}" srcOrd="2" destOrd="0" presId="urn:microsoft.com/office/officeart/2005/8/layout/hierarchy2"/>
    <dgm:cxn modelId="{9D80220B-C191-4288-AFB6-05507D7CA133}" type="presParOf" srcId="{9A4E47F0-4272-4310-A754-23044742C500}" destId="{1E5EAEAD-41E8-46C2-B831-62884068F7A1}" srcOrd="0" destOrd="0" presId="urn:microsoft.com/office/officeart/2005/8/layout/hierarchy2"/>
    <dgm:cxn modelId="{0B6D5B30-C54A-460F-BDC7-66F7B830BF89}" type="presParOf" srcId="{1B44D73F-E4DE-4DDF-B848-78A720813CA9}" destId="{7C4010DA-6FCA-4053-B292-6A351DA23504}" srcOrd="3" destOrd="0" presId="urn:microsoft.com/office/officeart/2005/8/layout/hierarchy2"/>
    <dgm:cxn modelId="{C8B113C6-13D3-4647-AA66-DAB84C176D89}" type="presParOf" srcId="{7C4010DA-6FCA-4053-B292-6A351DA23504}" destId="{AABB4232-5376-4F87-9E1C-1EFA90BF1076}" srcOrd="0" destOrd="0" presId="urn:microsoft.com/office/officeart/2005/8/layout/hierarchy2"/>
    <dgm:cxn modelId="{A49E4491-A7FF-4EE8-ACA1-3D71D7F0FA71}" type="presParOf" srcId="{7C4010DA-6FCA-4053-B292-6A351DA23504}" destId="{44B8DEA7-CD9F-47CE-9CB9-21A8F7BAB870}" srcOrd="1" destOrd="0" presId="urn:microsoft.com/office/officeart/2005/8/layout/hierarchy2"/>
    <dgm:cxn modelId="{04430F0F-0174-4DAE-82C7-5D390F033B53}" type="presParOf" srcId="{1B44D73F-E4DE-4DDF-B848-78A720813CA9}" destId="{60756BAB-94F5-40AA-8CA6-1605962C3E02}" srcOrd="4" destOrd="0" presId="urn:microsoft.com/office/officeart/2005/8/layout/hierarchy2"/>
    <dgm:cxn modelId="{BFE2D09D-B211-4FC8-88D9-654A345A28F3}" type="presParOf" srcId="{60756BAB-94F5-40AA-8CA6-1605962C3E02}" destId="{BAC42529-3961-42D6-B708-3E5196B1CC0F}" srcOrd="0" destOrd="0" presId="urn:microsoft.com/office/officeart/2005/8/layout/hierarchy2"/>
    <dgm:cxn modelId="{7D5FA546-2B43-48E0-9531-6C4AEF3EF6A9}" type="presParOf" srcId="{1B44D73F-E4DE-4DDF-B848-78A720813CA9}" destId="{BE1A0878-1168-4FD5-8AB1-FDC65C1E4712}" srcOrd="5" destOrd="0" presId="urn:microsoft.com/office/officeart/2005/8/layout/hierarchy2"/>
    <dgm:cxn modelId="{DB6F4E53-9C2E-4453-A37D-06D93D1B4FC8}" type="presParOf" srcId="{BE1A0878-1168-4FD5-8AB1-FDC65C1E4712}" destId="{50AF5EE4-9722-448F-B8C8-84C219FF2A58}" srcOrd="0" destOrd="0" presId="urn:microsoft.com/office/officeart/2005/8/layout/hierarchy2"/>
    <dgm:cxn modelId="{ABF0A52F-C149-4ACB-962F-5B8B7A62891C}" type="presParOf" srcId="{BE1A0878-1168-4FD5-8AB1-FDC65C1E4712}" destId="{7B6C6B0F-72CA-4868-851E-7212709B0420}" srcOrd="1" destOrd="0" presId="urn:microsoft.com/office/officeart/2005/8/layout/hierarchy2"/>
    <dgm:cxn modelId="{0AA962A5-BF01-4473-8E5A-32A68CB776D6}" type="presParOf" srcId="{7B6C6B0F-72CA-4868-851E-7212709B0420}" destId="{04D261AB-78C2-466C-A33A-A5BCA94F22C6}" srcOrd="0" destOrd="0" presId="urn:microsoft.com/office/officeart/2005/8/layout/hierarchy2"/>
    <dgm:cxn modelId="{C850C2D1-768E-4C8D-9C84-D19CFC6F02B2}" type="presParOf" srcId="{04D261AB-78C2-466C-A33A-A5BCA94F22C6}" destId="{0C841811-E75B-4A49-A696-5F061951CE0D}" srcOrd="0" destOrd="0" presId="urn:microsoft.com/office/officeart/2005/8/layout/hierarchy2"/>
    <dgm:cxn modelId="{B8C124B4-A1B4-4F14-906D-66D7F9346025}" type="presParOf" srcId="{7B6C6B0F-72CA-4868-851E-7212709B0420}" destId="{D3AE82C5-379D-4246-A6B7-C89BF5803325}" srcOrd="1" destOrd="0" presId="urn:microsoft.com/office/officeart/2005/8/layout/hierarchy2"/>
    <dgm:cxn modelId="{1AC35185-1F10-4367-BFD5-7DF214FF727D}" type="presParOf" srcId="{D3AE82C5-379D-4246-A6B7-C89BF5803325}" destId="{E74709B2-9FB8-4DBD-A94B-C1E087E5DE16}" srcOrd="0" destOrd="0" presId="urn:microsoft.com/office/officeart/2005/8/layout/hierarchy2"/>
    <dgm:cxn modelId="{C7706674-FF48-4AE3-84DB-5B8DAE27E910}" type="presParOf" srcId="{D3AE82C5-379D-4246-A6B7-C89BF5803325}" destId="{D510B95A-C593-48AE-A026-9D738C0F0998}" srcOrd="1" destOrd="0" presId="urn:microsoft.com/office/officeart/2005/8/layout/hierarchy2"/>
    <dgm:cxn modelId="{3A221AC2-167C-4C6B-8BF8-5D7295AA8182}" type="presParOf" srcId="{7B6C6B0F-72CA-4868-851E-7212709B0420}" destId="{CC472E0F-17A0-4637-9F53-11ADDF21D85E}" srcOrd="2" destOrd="0" presId="urn:microsoft.com/office/officeart/2005/8/layout/hierarchy2"/>
    <dgm:cxn modelId="{3ADE40B6-28CB-4780-BE66-884998E5DAEB}" type="presParOf" srcId="{CC472E0F-17A0-4637-9F53-11ADDF21D85E}" destId="{A99BFF23-AF6A-4D39-BFB3-EB7F057F51C4}" srcOrd="0" destOrd="0" presId="urn:microsoft.com/office/officeart/2005/8/layout/hierarchy2"/>
    <dgm:cxn modelId="{98668403-C64A-4D58-9CC2-C314DDDBF631}" type="presParOf" srcId="{7B6C6B0F-72CA-4868-851E-7212709B0420}" destId="{F742A1D6-194A-4D39-AE61-0CB492AB7906}" srcOrd="3" destOrd="0" presId="urn:microsoft.com/office/officeart/2005/8/layout/hierarchy2"/>
    <dgm:cxn modelId="{5BD77A05-C738-46A7-981C-969F1D1FF181}" type="presParOf" srcId="{F742A1D6-194A-4D39-AE61-0CB492AB7906}" destId="{2477ED5B-AE52-4ADC-A88B-C31DCBE09D5F}" srcOrd="0" destOrd="0" presId="urn:microsoft.com/office/officeart/2005/8/layout/hierarchy2"/>
    <dgm:cxn modelId="{E0FE00B0-E258-4E0B-92BF-76FCCCFBDA04}" type="presParOf" srcId="{F742A1D6-194A-4D39-AE61-0CB492AB7906}" destId="{D7879C43-896A-4521-AEAC-F3F55B40985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4FEF24-DC48-4EB2-8501-97B45360F4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CA08BC-DC19-48AC-91CF-19AB8C56A02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dirty="0" smtClean="0"/>
            <a:t>1. Общий источник развития – мезенхима.</a:t>
          </a:r>
          <a:endParaRPr lang="ru-RU" sz="3600" dirty="0" smtClean="0"/>
        </a:p>
        <a:p>
          <a:pPr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dirty="0"/>
        </a:p>
      </dgm:t>
    </dgm:pt>
    <dgm:pt modelId="{FBCC8997-6289-4740-98B5-0879A53ED90D}" type="parTrans" cxnId="{F975185C-2F58-4CF6-8A48-AD3591312D48}">
      <dgm:prSet/>
      <dgm:spPr/>
      <dgm:t>
        <a:bodyPr/>
        <a:lstStyle/>
        <a:p>
          <a:endParaRPr lang="ru-RU"/>
        </a:p>
      </dgm:t>
    </dgm:pt>
    <dgm:pt modelId="{817B96C1-5325-41FC-A629-CC21D0925A29}" type="sibTrans" cxnId="{F975185C-2F58-4CF6-8A48-AD3591312D48}">
      <dgm:prSet/>
      <dgm:spPr/>
      <dgm:t>
        <a:bodyPr/>
        <a:lstStyle/>
        <a:p>
          <a:endParaRPr lang="ru-RU"/>
        </a:p>
      </dgm:t>
    </dgm:pt>
    <dgm:pt modelId="{BC86C608-661D-49F0-A126-D739CEE33FC7}">
      <dgm:prSet phldrT="[Текст]" phldr="1"/>
      <dgm:spPr/>
      <dgm:t>
        <a:bodyPr/>
        <a:lstStyle/>
        <a:p>
          <a:endParaRPr lang="ru-RU"/>
        </a:p>
      </dgm:t>
    </dgm:pt>
    <dgm:pt modelId="{9A4FE0A0-4BEB-44D5-B761-1A2B91C94DFD}" type="parTrans" cxnId="{ABC1F0C9-CBC2-4492-951B-FFC8893E8530}">
      <dgm:prSet/>
      <dgm:spPr/>
      <dgm:t>
        <a:bodyPr/>
        <a:lstStyle/>
        <a:p>
          <a:endParaRPr lang="ru-RU"/>
        </a:p>
      </dgm:t>
    </dgm:pt>
    <dgm:pt modelId="{4B717590-0F39-4245-99B1-576E264F07F0}" type="sibTrans" cxnId="{ABC1F0C9-CBC2-4492-951B-FFC8893E8530}">
      <dgm:prSet/>
      <dgm:spPr/>
      <dgm:t>
        <a:bodyPr/>
        <a:lstStyle/>
        <a:p>
          <a:endParaRPr lang="ru-RU"/>
        </a:p>
      </dgm:t>
    </dgm:pt>
    <dgm:pt modelId="{3EA1A7EE-319F-4C73-8906-40E3A1404C2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dirty="0" smtClean="0"/>
            <a:t>2. Общий план строения – клетки и межклеточное вещество.</a:t>
          </a:r>
          <a:endParaRPr lang="ru-RU" sz="3600" dirty="0" smtClean="0"/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dirty="0"/>
        </a:p>
      </dgm:t>
    </dgm:pt>
    <dgm:pt modelId="{C83A0E91-A881-4D28-B918-9DD4C6B4B8BF}" type="parTrans" cxnId="{2E72BE04-DD74-409B-98DF-8F9A662544E7}">
      <dgm:prSet/>
      <dgm:spPr/>
      <dgm:t>
        <a:bodyPr/>
        <a:lstStyle/>
        <a:p>
          <a:endParaRPr lang="ru-RU"/>
        </a:p>
      </dgm:t>
    </dgm:pt>
    <dgm:pt modelId="{425FE62B-AC3D-4010-94E9-6EEFE3CC1796}" type="sibTrans" cxnId="{2E72BE04-DD74-409B-98DF-8F9A662544E7}">
      <dgm:prSet/>
      <dgm:spPr/>
      <dgm:t>
        <a:bodyPr/>
        <a:lstStyle/>
        <a:p>
          <a:endParaRPr lang="ru-RU"/>
        </a:p>
      </dgm:t>
    </dgm:pt>
    <dgm:pt modelId="{E10F73ED-5DB5-4026-A4E5-D74EC54657C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dirty="0" smtClean="0"/>
            <a:t>3. Общая функция – опорная.</a:t>
          </a:r>
          <a:endParaRPr lang="ru-RU" sz="3600" dirty="0" smtClean="0"/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dirty="0"/>
        </a:p>
      </dgm:t>
    </dgm:pt>
    <dgm:pt modelId="{8285E9D6-E21C-415E-8AB8-53D5C4A2DA2E}" type="parTrans" cxnId="{D01DA9B8-04B2-45B6-ADA7-7F5461A94128}">
      <dgm:prSet/>
      <dgm:spPr/>
      <dgm:t>
        <a:bodyPr/>
        <a:lstStyle/>
        <a:p>
          <a:endParaRPr lang="ru-RU"/>
        </a:p>
      </dgm:t>
    </dgm:pt>
    <dgm:pt modelId="{497D0438-DA49-483B-8890-9E9927D90F9A}" type="sibTrans" cxnId="{D01DA9B8-04B2-45B6-ADA7-7F5461A94128}">
      <dgm:prSet/>
      <dgm:spPr/>
      <dgm:t>
        <a:bodyPr/>
        <a:lstStyle/>
        <a:p>
          <a:endParaRPr lang="ru-RU"/>
        </a:p>
      </dgm:t>
    </dgm:pt>
    <dgm:pt modelId="{3E1EC0B9-B6C4-4154-9E00-DDA9B1F32E04}" type="pres">
      <dgm:prSet presAssocID="{704FEF24-DC48-4EB2-8501-97B45360F4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35F892-66FF-46BF-AF69-A75A0DA88FB3}" type="pres">
      <dgm:prSet presAssocID="{51CA08BC-DC19-48AC-91CF-19AB8C56A02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9122-1767-4E67-9751-A7D36549E7B3}" type="pres">
      <dgm:prSet presAssocID="{51CA08BC-DC19-48AC-91CF-19AB8C56A02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2F3C5-4031-41F2-A646-F688AB7193BC}" type="pres">
      <dgm:prSet presAssocID="{3EA1A7EE-319F-4C73-8906-40E3A1404C2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C265E-8532-4956-ACCC-5B773FAA42A8}" type="pres">
      <dgm:prSet presAssocID="{425FE62B-AC3D-4010-94E9-6EEFE3CC1796}" presName="spacer" presStyleCnt="0"/>
      <dgm:spPr/>
    </dgm:pt>
    <dgm:pt modelId="{DF8533E9-4FF8-4559-AE13-BE2B9F51C26F}" type="pres">
      <dgm:prSet presAssocID="{E10F73ED-5DB5-4026-A4E5-D74EC54657C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DD0474-1962-46A5-96C4-C3EC8E2DCD7A}" type="presOf" srcId="{E10F73ED-5DB5-4026-A4E5-D74EC54657CE}" destId="{DF8533E9-4FF8-4559-AE13-BE2B9F51C26F}" srcOrd="0" destOrd="0" presId="urn:microsoft.com/office/officeart/2005/8/layout/vList2"/>
    <dgm:cxn modelId="{7FFEAB92-39B2-4043-B457-A832FD2CE1CC}" type="presOf" srcId="{704FEF24-DC48-4EB2-8501-97B45360F404}" destId="{3E1EC0B9-B6C4-4154-9E00-DDA9B1F32E04}" srcOrd="0" destOrd="0" presId="urn:microsoft.com/office/officeart/2005/8/layout/vList2"/>
    <dgm:cxn modelId="{061DAAD5-B0FD-4ABE-BF1B-094A31386B88}" type="presOf" srcId="{BC86C608-661D-49F0-A126-D739CEE33FC7}" destId="{A5439122-1767-4E67-9751-A7D36549E7B3}" srcOrd="0" destOrd="0" presId="urn:microsoft.com/office/officeart/2005/8/layout/vList2"/>
    <dgm:cxn modelId="{BA9C37CD-10A9-45BD-A57C-59110B6A72DB}" type="presOf" srcId="{51CA08BC-DC19-48AC-91CF-19AB8C56A028}" destId="{2E35F892-66FF-46BF-AF69-A75A0DA88FB3}" srcOrd="0" destOrd="0" presId="urn:microsoft.com/office/officeart/2005/8/layout/vList2"/>
    <dgm:cxn modelId="{2E72BE04-DD74-409B-98DF-8F9A662544E7}" srcId="{704FEF24-DC48-4EB2-8501-97B45360F404}" destId="{3EA1A7EE-319F-4C73-8906-40E3A1404C23}" srcOrd="1" destOrd="0" parTransId="{C83A0E91-A881-4D28-B918-9DD4C6B4B8BF}" sibTransId="{425FE62B-AC3D-4010-94E9-6EEFE3CC1796}"/>
    <dgm:cxn modelId="{2AFCF427-19BE-4F92-AA43-F38D1B0DA448}" type="presOf" srcId="{3EA1A7EE-319F-4C73-8906-40E3A1404C23}" destId="{E252F3C5-4031-41F2-A646-F688AB7193BC}" srcOrd="0" destOrd="0" presId="urn:microsoft.com/office/officeart/2005/8/layout/vList2"/>
    <dgm:cxn modelId="{F975185C-2F58-4CF6-8A48-AD3591312D48}" srcId="{704FEF24-DC48-4EB2-8501-97B45360F404}" destId="{51CA08BC-DC19-48AC-91CF-19AB8C56A028}" srcOrd="0" destOrd="0" parTransId="{FBCC8997-6289-4740-98B5-0879A53ED90D}" sibTransId="{817B96C1-5325-41FC-A629-CC21D0925A29}"/>
    <dgm:cxn modelId="{D01DA9B8-04B2-45B6-ADA7-7F5461A94128}" srcId="{704FEF24-DC48-4EB2-8501-97B45360F404}" destId="{E10F73ED-5DB5-4026-A4E5-D74EC54657CE}" srcOrd="2" destOrd="0" parTransId="{8285E9D6-E21C-415E-8AB8-53D5C4A2DA2E}" sibTransId="{497D0438-DA49-483B-8890-9E9927D90F9A}"/>
    <dgm:cxn modelId="{ABC1F0C9-CBC2-4492-951B-FFC8893E8530}" srcId="{51CA08BC-DC19-48AC-91CF-19AB8C56A028}" destId="{BC86C608-661D-49F0-A126-D739CEE33FC7}" srcOrd="0" destOrd="0" parTransId="{9A4FE0A0-4BEB-44D5-B761-1A2B91C94DFD}" sibTransId="{4B717590-0F39-4245-99B1-576E264F07F0}"/>
    <dgm:cxn modelId="{4E6A60A4-E8E4-472F-A94D-3502BEF1114F}" type="presParOf" srcId="{3E1EC0B9-B6C4-4154-9E00-DDA9B1F32E04}" destId="{2E35F892-66FF-46BF-AF69-A75A0DA88FB3}" srcOrd="0" destOrd="0" presId="urn:microsoft.com/office/officeart/2005/8/layout/vList2"/>
    <dgm:cxn modelId="{16BA68E1-3B20-411D-A7A5-6419AEB2D409}" type="presParOf" srcId="{3E1EC0B9-B6C4-4154-9E00-DDA9B1F32E04}" destId="{A5439122-1767-4E67-9751-A7D36549E7B3}" srcOrd="1" destOrd="0" presId="urn:microsoft.com/office/officeart/2005/8/layout/vList2"/>
    <dgm:cxn modelId="{6E6A6B02-F1A9-4917-A775-CA9CE421A74F}" type="presParOf" srcId="{3E1EC0B9-B6C4-4154-9E00-DDA9B1F32E04}" destId="{E252F3C5-4031-41F2-A646-F688AB7193BC}" srcOrd="2" destOrd="0" presId="urn:microsoft.com/office/officeart/2005/8/layout/vList2"/>
    <dgm:cxn modelId="{2E4B1F82-4710-464D-8854-0065ACF789DC}" type="presParOf" srcId="{3E1EC0B9-B6C4-4154-9E00-DDA9B1F32E04}" destId="{A07C265E-8532-4956-ACCC-5B773FAA42A8}" srcOrd="3" destOrd="0" presId="urn:microsoft.com/office/officeart/2005/8/layout/vList2"/>
    <dgm:cxn modelId="{A2A7269D-6C49-466A-A3A8-580FC5968EEE}" type="presParOf" srcId="{3E1EC0B9-B6C4-4154-9E00-DDA9B1F32E04}" destId="{DF8533E9-4FF8-4559-AE13-BE2B9F51C26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ED31D8-38B3-4CC1-8268-B8C9F23641A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29B363-675D-4DE3-A036-BDAD42E754A7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b="1" dirty="0" err="1" smtClean="0"/>
            <a:t>Полустволовые</a:t>
          </a:r>
          <a:r>
            <a:rPr lang="ru-RU" b="1" dirty="0" smtClean="0"/>
            <a:t> </a:t>
          </a:r>
          <a:r>
            <a:rPr lang="ru-RU" b="1" dirty="0" err="1" smtClean="0"/>
            <a:t>остеогенные</a:t>
          </a:r>
          <a:r>
            <a:rPr lang="ru-RU" b="1" dirty="0" smtClean="0"/>
            <a:t> клетки</a:t>
          </a:r>
          <a:endParaRPr lang="ru-RU" b="1" dirty="0"/>
        </a:p>
      </dgm:t>
    </dgm:pt>
    <dgm:pt modelId="{B75FC426-98AD-4505-9D63-E084C02D734B}" type="parTrans" cxnId="{93EDDD00-7DEE-4827-9B1B-D598326D9313}">
      <dgm:prSet/>
      <dgm:spPr/>
      <dgm:t>
        <a:bodyPr/>
        <a:lstStyle/>
        <a:p>
          <a:endParaRPr lang="ru-RU"/>
        </a:p>
      </dgm:t>
    </dgm:pt>
    <dgm:pt modelId="{6CCB765F-A849-47F9-A5E4-FDD2351FBD38}" type="sibTrans" cxnId="{93EDDD00-7DEE-4827-9B1B-D598326D9313}">
      <dgm:prSet/>
      <dgm:spPr/>
      <dgm:t>
        <a:bodyPr/>
        <a:lstStyle/>
        <a:p>
          <a:endParaRPr lang="ru-RU"/>
        </a:p>
      </dgm:t>
    </dgm:pt>
    <dgm:pt modelId="{6532BB12-BA7A-4328-93F8-BA89D09F99EC}">
      <dgm:prSet phldrT="[Текст]" phldr="1"/>
      <dgm:spPr/>
      <dgm:t>
        <a:bodyPr/>
        <a:lstStyle/>
        <a:p>
          <a:endParaRPr lang="ru-RU"/>
        </a:p>
      </dgm:t>
    </dgm:pt>
    <dgm:pt modelId="{2FD7C6E5-078C-469D-8D53-8838E6EE4433}" type="parTrans" cxnId="{00F65687-93FB-42EB-8473-A65471D18249}">
      <dgm:prSet/>
      <dgm:spPr/>
      <dgm:t>
        <a:bodyPr/>
        <a:lstStyle/>
        <a:p>
          <a:endParaRPr lang="ru-RU"/>
        </a:p>
      </dgm:t>
    </dgm:pt>
    <dgm:pt modelId="{242F13FC-15FF-46A4-B065-2365CA0A3172}" type="sibTrans" cxnId="{00F65687-93FB-42EB-8473-A65471D18249}">
      <dgm:prSet/>
      <dgm:spPr/>
      <dgm:t>
        <a:bodyPr/>
        <a:lstStyle/>
        <a:p>
          <a:endParaRPr lang="ru-RU"/>
        </a:p>
      </dgm:t>
    </dgm:pt>
    <dgm:pt modelId="{2B85EC5A-4647-4654-952C-14F7CD25DDCF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b="1" dirty="0" smtClean="0"/>
            <a:t>Остеоциты</a:t>
          </a:r>
          <a:endParaRPr lang="ru-RU" b="1" dirty="0"/>
        </a:p>
      </dgm:t>
    </dgm:pt>
    <dgm:pt modelId="{A71A5A42-8432-4D1E-8D80-9BF00030C417}" type="parTrans" cxnId="{BA0E44F9-8BF8-4994-91FF-045AB9AEDF81}">
      <dgm:prSet/>
      <dgm:spPr/>
      <dgm:t>
        <a:bodyPr/>
        <a:lstStyle/>
        <a:p>
          <a:endParaRPr lang="ru-RU"/>
        </a:p>
      </dgm:t>
    </dgm:pt>
    <dgm:pt modelId="{0E354047-F335-4FCF-A4CD-887EAC4C795E}" type="sibTrans" cxnId="{BA0E44F9-8BF8-4994-91FF-045AB9AEDF81}">
      <dgm:prSet/>
      <dgm:spPr/>
      <dgm:t>
        <a:bodyPr/>
        <a:lstStyle/>
        <a:p>
          <a:endParaRPr lang="ru-RU"/>
        </a:p>
      </dgm:t>
    </dgm:pt>
    <dgm:pt modelId="{38100806-7F77-4162-8D9A-46E67DD77DA4}">
      <dgm:prSet phldrT="[Текст]"/>
      <dgm:spPr/>
      <dgm:t>
        <a:bodyPr/>
        <a:lstStyle/>
        <a:p>
          <a:endParaRPr lang="ru-RU" dirty="0"/>
        </a:p>
      </dgm:t>
    </dgm:pt>
    <dgm:pt modelId="{68829D4F-B369-4BD6-83E4-A63332E860E7}" type="parTrans" cxnId="{ACD1F020-DD65-49C7-8D98-97DB9EC6D6D2}">
      <dgm:prSet/>
      <dgm:spPr/>
      <dgm:t>
        <a:bodyPr/>
        <a:lstStyle/>
        <a:p>
          <a:endParaRPr lang="ru-RU"/>
        </a:p>
      </dgm:t>
    </dgm:pt>
    <dgm:pt modelId="{BE67CFFB-F74E-47E8-8E9B-1BAABEDAE6C4}" type="sibTrans" cxnId="{ACD1F020-DD65-49C7-8D98-97DB9EC6D6D2}">
      <dgm:prSet/>
      <dgm:spPr/>
      <dgm:t>
        <a:bodyPr/>
        <a:lstStyle/>
        <a:p>
          <a:endParaRPr lang="ru-RU"/>
        </a:p>
      </dgm:t>
    </dgm:pt>
    <dgm:pt modelId="{0C808AB4-18F9-4891-B7B0-07C235DA6412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b="1" dirty="0" smtClean="0"/>
            <a:t>Стволовые </a:t>
          </a:r>
          <a:r>
            <a:rPr lang="ru-RU" b="1" dirty="0" err="1" smtClean="0"/>
            <a:t>остеогенные</a:t>
          </a:r>
          <a:r>
            <a:rPr lang="ru-RU" b="1" dirty="0" smtClean="0"/>
            <a:t> клетки</a:t>
          </a:r>
          <a:endParaRPr lang="ru-RU" b="1" dirty="0"/>
        </a:p>
      </dgm:t>
    </dgm:pt>
    <dgm:pt modelId="{30C1AA4C-E6D7-4039-9512-E7A761A533B3}" type="parTrans" cxnId="{4E7B5401-E4B3-4267-96B2-664E724091A3}">
      <dgm:prSet/>
      <dgm:spPr/>
      <dgm:t>
        <a:bodyPr/>
        <a:lstStyle/>
        <a:p>
          <a:endParaRPr lang="ru-RU"/>
        </a:p>
      </dgm:t>
    </dgm:pt>
    <dgm:pt modelId="{DE4FC24B-C7D8-40C7-9D1C-197D00DF9819}" type="sibTrans" cxnId="{4E7B5401-E4B3-4267-96B2-664E724091A3}">
      <dgm:prSet/>
      <dgm:spPr/>
      <dgm:t>
        <a:bodyPr/>
        <a:lstStyle/>
        <a:p>
          <a:endParaRPr lang="ru-RU"/>
        </a:p>
      </dgm:t>
    </dgm:pt>
    <dgm:pt modelId="{A502D4C5-4F0B-48E1-918D-A90D54397CDF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b="1" dirty="0" smtClean="0"/>
            <a:t>Остеобласты</a:t>
          </a:r>
          <a:endParaRPr lang="ru-RU" b="1" dirty="0"/>
        </a:p>
      </dgm:t>
    </dgm:pt>
    <dgm:pt modelId="{AAA7DFEB-C68F-44D7-A447-2A1C502B02C7}" type="parTrans" cxnId="{E67C8653-0ABF-46B7-BFB1-3EE28E8E9614}">
      <dgm:prSet/>
      <dgm:spPr/>
      <dgm:t>
        <a:bodyPr/>
        <a:lstStyle/>
        <a:p>
          <a:endParaRPr lang="ru-RU"/>
        </a:p>
      </dgm:t>
    </dgm:pt>
    <dgm:pt modelId="{E0536EC6-7DC8-426F-B28B-7D704AB31DAC}" type="sibTrans" cxnId="{E67C8653-0ABF-46B7-BFB1-3EE28E8E9614}">
      <dgm:prSet/>
      <dgm:spPr/>
      <dgm:t>
        <a:bodyPr/>
        <a:lstStyle/>
        <a:p>
          <a:endParaRPr lang="ru-RU"/>
        </a:p>
      </dgm:t>
    </dgm:pt>
    <dgm:pt modelId="{988C6BCD-C908-44F6-AE40-5EB2066A9C72}" type="pres">
      <dgm:prSet presAssocID="{28ED31D8-38B3-4CC1-8268-B8C9F23641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7A0F47-8B25-4B2C-9941-3AF5AD4C6D69}" type="pres">
      <dgm:prSet presAssocID="{0C808AB4-18F9-4891-B7B0-07C235DA6412}" presName="parentText" presStyleLbl="node1" presStyleIdx="0" presStyleCnt="4" custLinFactY="-514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239AE-D762-44C1-A800-38560101858C}" type="pres">
      <dgm:prSet presAssocID="{DE4FC24B-C7D8-40C7-9D1C-197D00DF9819}" presName="spacer" presStyleCnt="0"/>
      <dgm:spPr/>
    </dgm:pt>
    <dgm:pt modelId="{170F36FA-E023-4554-BD89-E322A8F25314}" type="pres">
      <dgm:prSet presAssocID="{2629B363-675D-4DE3-A036-BDAD42E754A7}" presName="parentText" presStyleLbl="node1" presStyleIdx="1" presStyleCnt="4" custLinFactNeighborY="183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C1B8E-E83B-4C21-8273-9FFF99F68A2B}" type="pres">
      <dgm:prSet presAssocID="{2629B363-675D-4DE3-A036-BDAD42E754A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EB5F4-48FE-41FC-B30B-B68060E0BA89}" type="pres">
      <dgm:prSet presAssocID="{A502D4C5-4F0B-48E1-918D-A90D54397CD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21832-6295-4219-9470-41A4828FE7C8}" type="pres">
      <dgm:prSet presAssocID="{E0536EC6-7DC8-426F-B28B-7D704AB31DAC}" presName="spacer" presStyleCnt="0"/>
      <dgm:spPr/>
    </dgm:pt>
    <dgm:pt modelId="{6217D2F0-FF9A-49E6-B5D3-B4DBAF25F882}" type="pres">
      <dgm:prSet presAssocID="{2B85EC5A-4647-4654-952C-14F7CD25DDCF}" presName="parentText" presStyleLbl="node1" presStyleIdx="3" presStyleCnt="4" custLinFactNeighborY="529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571F12-BC04-4AC3-98BC-20F119437456}" type="pres">
      <dgm:prSet presAssocID="{2B85EC5A-4647-4654-952C-14F7CD25DDC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D1F020-DD65-49C7-8D98-97DB9EC6D6D2}" srcId="{2B85EC5A-4647-4654-952C-14F7CD25DDCF}" destId="{38100806-7F77-4162-8D9A-46E67DD77DA4}" srcOrd="0" destOrd="0" parTransId="{68829D4F-B369-4BD6-83E4-A63332E860E7}" sibTransId="{BE67CFFB-F74E-47E8-8E9B-1BAABEDAE6C4}"/>
    <dgm:cxn modelId="{00F65687-93FB-42EB-8473-A65471D18249}" srcId="{2629B363-675D-4DE3-A036-BDAD42E754A7}" destId="{6532BB12-BA7A-4328-93F8-BA89D09F99EC}" srcOrd="0" destOrd="0" parTransId="{2FD7C6E5-078C-469D-8D53-8838E6EE4433}" sibTransId="{242F13FC-15FF-46A4-B065-2365CA0A3172}"/>
    <dgm:cxn modelId="{4E7B5401-E4B3-4267-96B2-664E724091A3}" srcId="{28ED31D8-38B3-4CC1-8268-B8C9F23641A7}" destId="{0C808AB4-18F9-4891-B7B0-07C235DA6412}" srcOrd="0" destOrd="0" parTransId="{30C1AA4C-E6D7-4039-9512-E7A761A533B3}" sibTransId="{DE4FC24B-C7D8-40C7-9D1C-197D00DF9819}"/>
    <dgm:cxn modelId="{A0404834-DB98-4D45-920A-75B23F67EA5B}" type="presOf" srcId="{28ED31D8-38B3-4CC1-8268-B8C9F23641A7}" destId="{988C6BCD-C908-44F6-AE40-5EB2066A9C72}" srcOrd="0" destOrd="0" presId="urn:microsoft.com/office/officeart/2005/8/layout/vList2"/>
    <dgm:cxn modelId="{71549D46-AAB0-48DD-9C71-9FBD1DFC1137}" type="presOf" srcId="{38100806-7F77-4162-8D9A-46E67DD77DA4}" destId="{D6571F12-BC04-4AC3-98BC-20F119437456}" srcOrd="0" destOrd="0" presId="urn:microsoft.com/office/officeart/2005/8/layout/vList2"/>
    <dgm:cxn modelId="{BA0E44F9-8BF8-4994-91FF-045AB9AEDF81}" srcId="{28ED31D8-38B3-4CC1-8268-B8C9F23641A7}" destId="{2B85EC5A-4647-4654-952C-14F7CD25DDCF}" srcOrd="3" destOrd="0" parTransId="{A71A5A42-8432-4D1E-8D80-9BF00030C417}" sibTransId="{0E354047-F335-4FCF-A4CD-887EAC4C795E}"/>
    <dgm:cxn modelId="{BEB16E10-96DA-4F08-84E3-02D2A65D71DB}" type="presOf" srcId="{A502D4C5-4F0B-48E1-918D-A90D54397CDF}" destId="{FFAEB5F4-48FE-41FC-B30B-B68060E0BA89}" srcOrd="0" destOrd="0" presId="urn:microsoft.com/office/officeart/2005/8/layout/vList2"/>
    <dgm:cxn modelId="{93EDDD00-7DEE-4827-9B1B-D598326D9313}" srcId="{28ED31D8-38B3-4CC1-8268-B8C9F23641A7}" destId="{2629B363-675D-4DE3-A036-BDAD42E754A7}" srcOrd="1" destOrd="0" parTransId="{B75FC426-98AD-4505-9D63-E084C02D734B}" sibTransId="{6CCB765F-A849-47F9-A5E4-FDD2351FBD38}"/>
    <dgm:cxn modelId="{5BB1007C-B877-4C7D-8860-0EBAA010A1B4}" type="presOf" srcId="{2629B363-675D-4DE3-A036-BDAD42E754A7}" destId="{170F36FA-E023-4554-BD89-E322A8F25314}" srcOrd="0" destOrd="0" presId="urn:microsoft.com/office/officeart/2005/8/layout/vList2"/>
    <dgm:cxn modelId="{E67C8653-0ABF-46B7-BFB1-3EE28E8E9614}" srcId="{28ED31D8-38B3-4CC1-8268-B8C9F23641A7}" destId="{A502D4C5-4F0B-48E1-918D-A90D54397CDF}" srcOrd="2" destOrd="0" parTransId="{AAA7DFEB-C68F-44D7-A447-2A1C502B02C7}" sibTransId="{E0536EC6-7DC8-426F-B28B-7D704AB31DAC}"/>
    <dgm:cxn modelId="{495A0D8F-43A0-4E8A-B252-4067981AEC1D}" type="presOf" srcId="{2B85EC5A-4647-4654-952C-14F7CD25DDCF}" destId="{6217D2F0-FF9A-49E6-B5D3-B4DBAF25F882}" srcOrd="0" destOrd="0" presId="urn:microsoft.com/office/officeart/2005/8/layout/vList2"/>
    <dgm:cxn modelId="{B765AA3F-9207-4A70-9B49-DB5D332D44EC}" type="presOf" srcId="{6532BB12-BA7A-4328-93F8-BA89D09F99EC}" destId="{47AC1B8E-E83B-4C21-8273-9FFF99F68A2B}" srcOrd="0" destOrd="0" presId="urn:microsoft.com/office/officeart/2005/8/layout/vList2"/>
    <dgm:cxn modelId="{30DFE4A0-F8B6-4957-9811-EEAB013D8692}" type="presOf" srcId="{0C808AB4-18F9-4891-B7B0-07C235DA6412}" destId="{707A0F47-8B25-4B2C-9941-3AF5AD4C6D69}" srcOrd="0" destOrd="0" presId="urn:microsoft.com/office/officeart/2005/8/layout/vList2"/>
    <dgm:cxn modelId="{3ADA3C98-C73B-4C05-96DE-A75B7D0750CC}" type="presParOf" srcId="{988C6BCD-C908-44F6-AE40-5EB2066A9C72}" destId="{707A0F47-8B25-4B2C-9941-3AF5AD4C6D69}" srcOrd="0" destOrd="0" presId="urn:microsoft.com/office/officeart/2005/8/layout/vList2"/>
    <dgm:cxn modelId="{84BC5686-CF0E-4C00-A9AE-7431DFEA47E8}" type="presParOf" srcId="{988C6BCD-C908-44F6-AE40-5EB2066A9C72}" destId="{65B239AE-D762-44C1-A800-38560101858C}" srcOrd="1" destOrd="0" presId="urn:microsoft.com/office/officeart/2005/8/layout/vList2"/>
    <dgm:cxn modelId="{8DF96666-CB0E-40F6-B349-1990CAD21053}" type="presParOf" srcId="{988C6BCD-C908-44F6-AE40-5EB2066A9C72}" destId="{170F36FA-E023-4554-BD89-E322A8F25314}" srcOrd="2" destOrd="0" presId="urn:microsoft.com/office/officeart/2005/8/layout/vList2"/>
    <dgm:cxn modelId="{212945CA-A725-4079-8D41-E6BD768BC2AE}" type="presParOf" srcId="{988C6BCD-C908-44F6-AE40-5EB2066A9C72}" destId="{47AC1B8E-E83B-4C21-8273-9FFF99F68A2B}" srcOrd="3" destOrd="0" presId="urn:microsoft.com/office/officeart/2005/8/layout/vList2"/>
    <dgm:cxn modelId="{6447B5B6-23AA-4720-87DA-DEA46741BC70}" type="presParOf" srcId="{988C6BCD-C908-44F6-AE40-5EB2066A9C72}" destId="{FFAEB5F4-48FE-41FC-B30B-B68060E0BA89}" srcOrd="4" destOrd="0" presId="urn:microsoft.com/office/officeart/2005/8/layout/vList2"/>
    <dgm:cxn modelId="{72BC5AA1-F8A1-44B8-9E00-797C8171EE08}" type="presParOf" srcId="{988C6BCD-C908-44F6-AE40-5EB2066A9C72}" destId="{6B421832-6295-4219-9470-41A4828FE7C8}" srcOrd="5" destOrd="0" presId="urn:microsoft.com/office/officeart/2005/8/layout/vList2"/>
    <dgm:cxn modelId="{181DBF27-A9B9-4249-A52E-6F946C17B0F3}" type="presParOf" srcId="{988C6BCD-C908-44F6-AE40-5EB2066A9C72}" destId="{6217D2F0-FF9A-49E6-B5D3-B4DBAF25F882}" srcOrd="6" destOrd="0" presId="urn:microsoft.com/office/officeart/2005/8/layout/vList2"/>
    <dgm:cxn modelId="{EE6155E7-21C2-4160-A414-CD8775A51AB6}" type="presParOf" srcId="{988C6BCD-C908-44F6-AE40-5EB2066A9C72}" destId="{D6571F12-BC04-4AC3-98BC-20F11943745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8AB52D-7357-4E09-B255-26F2C1BDA7F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18AC15-8FD1-4E3D-9628-291464C2D644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400" b="1" dirty="0" smtClean="0"/>
            <a:t>Костная ткань</a:t>
          </a:r>
          <a:endParaRPr lang="ru-RU" sz="4400" b="1" dirty="0"/>
        </a:p>
      </dgm:t>
    </dgm:pt>
    <dgm:pt modelId="{A1FFC2E2-CDF9-4F6A-BCF7-BBE0D731D3F9}" type="parTrans" cxnId="{76C0E0C6-8F0E-4EF2-BC02-B7D32FD85170}">
      <dgm:prSet/>
      <dgm:spPr/>
      <dgm:t>
        <a:bodyPr/>
        <a:lstStyle/>
        <a:p>
          <a:endParaRPr lang="ru-RU"/>
        </a:p>
      </dgm:t>
    </dgm:pt>
    <dgm:pt modelId="{1F30460F-406B-4173-8C19-1DA69D162DED}" type="sibTrans" cxnId="{76C0E0C6-8F0E-4EF2-BC02-B7D32FD85170}">
      <dgm:prSet/>
      <dgm:spPr/>
      <dgm:t>
        <a:bodyPr/>
        <a:lstStyle/>
        <a:p>
          <a:endParaRPr lang="ru-RU"/>
        </a:p>
      </dgm:t>
    </dgm:pt>
    <dgm:pt modelId="{72F5B538-4B96-430A-8731-808F26BBAB48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err="1" smtClean="0"/>
            <a:t>Ретикулофиброзная</a:t>
          </a:r>
          <a:r>
            <a:rPr lang="ru-RU" sz="3200" b="1" dirty="0" smtClean="0"/>
            <a:t> (</a:t>
          </a:r>
          <a:r>
            <a:rPr lang="ru-RU" sz="3200" b="1" dirty="0" err="1" smtClean="0"/>
            <a:t>грубоволокнистая</a:t>
          </a:r>
          <a:r>
            <a:rPr lang="ru-RU" sz="3200" b="1" dirty="0" smtClean="0"/>
            <a:t>)</a:t>
          </a:r>
          <a:endParaRPr lang="ru-RU" sz="3200" b="1" dirty="0"/>
        </a:p>
      </dgm:t>
    </dgm:pt>
    <dgm:pt modelId="{6362468F-4F3C-492E-BC30-7246B3E8C24C}" type="parTrans" cxnId="{749C2EF8-4C34-4131-B8F7-B34564C41184}">
      <dgm:prSet/>
      <dgm:spPr/>
      <dgm:t>
        <a:bodyPr/>
        <a:lstStyle/>
        <a:p>
          <a:endParaRPr lang="ru-RU"/>
        </a:p>
      </dgm:t>
    </dgm:pt>
    <dgm:pt modelId="{99CF1F74-6E67-4BC3-976B-FD74825E2013}" type="sibTrans" cxnId="{749C2EF8-4C34-4131-B8F7-B34564C41184}">
      <dgm:prSet/>
      <dgm:spPr/>
      <dgm:t>
        <a:bodyPr/>
        <a:lstStyle/>
        <a:p>
          <a:endParaRPr lang="ru-RU"/>
        </a:p>
      </dgm:t>
    </dgm:pt>
    <dgm:pt modelId="{29293BC7-BC81-41C3-A18F-84127DD17E68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/>
            <a:t>Пластинчатая</a:t>
          </a:r>
          <a:endParaRPr lang="ru-RU" sz="3200" b="1" dirty="0"/>
        </a:p>
      </dgm:t>
    </dgm:pt>
    <dgm:pt modelId="{87AA3FDE-5529-4ABC-9E6A-E2EC3C877E60}" type="parTrans" cxnId="{1A9947A3-DEB5-4E63-AD66-4063849AA265}">
      <dgm:prSet/>
      <dgm:spPr/>
      <dgm:t>
        <a:bodyPr/>
        <a:lstStyle/>
        <a:p>
          <a:endParaRPr lang="ru-RU"/>
        </a:p>
      </dgm:t>
    </dgm:pt>
    <dgm:pt modelId="{1012C86E-E332-4F97-BB39-3FC67E1307B8}" type="sibTrans" cxnId="{1A9947A3-DEB5-4E63-AD66-4063849AA265}">
      <dgm:prSet/>
      <dgm:spPr/>
      <dgm:t>
        <a:bodyPr/>
        <a:lstStyle/>
        <a:p>
          <a:endParaRPr lang="ru-RU"/>
        </a:p>
      </dgm:t>
    </dgm:pt>
    <dgm:pt modelId="{6518F27B-C79C-4579-8AE2-FB4FDEFECB91}" type="pres">
      <dgm:prSet presAssocID="{808AB52D-7357-4E09-B255-26F2C1BDA7F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D96BE2-CBAF-4244-8408-58E1CEC8CFED}" type="pres">
      <dgm:prSet presAssocID="{9818AC15-8FD1-4E3D-9628-291464C2D644}" presName="root1" presStyleCnt="0"/>
      <dgm:spPr/>
    </dgm:pt>
    <dgm:pt modelId="{BB09DC62-ED2E-4694-B242-325055BBF131}" type="pres">
      <dgm:prSet presAssocID="{9818AC15-8FD1-4E3D-9628-291464C2D64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7E032B-C3E7-4BCD-BF2E-D4C73E4E1021}" type="pres">
      <dgm:prSet presAssocID="{9818AC15-8FD1-4E3D-9628-291464C2D644}" presName="level2hierChild" presStyleCnt="0"/>
      <dgm:spPr/>
    </dgm:pt>
    <dgm:pt modelId="{A85CB748-0E9B-45F0-8D80-76806EB5A35E}" type="pres">
      <dgm:prSet presAssocID="{6362468F-4F3C-492E-BC30-7246B3E8C24C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D723FE6F-F78A-4273-9A1B-EBA967059603}" type="pres">
      <dgm:prSet presAssocID="{6362468F-4F3C-492E-BC30-7246B3E8C24C}" presName="connTx" presStyleLbl="parChTrans1D2" presStyleIdx="0" presStyleCnt="2"/>
      <dgm:spPr/>
      <dgm:t>
        <a:bodyPr/>
        <a:lstStyle/>
        <a:p>
          <a:endParaRPr lang="ru-RU"/>
        </a:p>
      </dgm:t>
    </dgm:pt>
    <dgm:pt modelId="{F12B12ED-B123-4FF1-B4AC-A34CDD50D226}" type="pres">
      <dgm:prSet presAssocID="{72F5B538-4B96-430A-8731-808F26BBAB48}" presName="root2" presStyleCnt="0"/>
      <dgm:spPr/>
    </dgm:pt>
    <dgm:pt modelId="{3D140C8F-284E-4CAE-8414-25AA81C58DD1}" type="pres">
      <dgm:prSet presAssocID="{72F5B538-4B96-430A-8731-808F26BBAB48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813075-617C-4D20-A730-B95756C56967}" type="pres">
      <dgm:prSet presAssocID="{72F5B538-4B96-430A-8731-808F26BBAB48}" presName="level3hierChild" presStyleCnt="0"/>
      <dgm:spPr/>
    </dgm:pt>
    <dgm:pt modelId="{6769A956-BE2C-4345-9E5A-AB7274ECF1EF}" type="pres">
      <dgm:prSet presAssocID="{87AA3FDE-5529-4ABC-9E6A-E2EC3C877E60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853E796F-699D-43A3-A536-6E7EA8BB0A3D}" type="pres">
      <dgm:prSet presAssocID="{87AA3FDE-5529-4ABC-9E6A-E2EC3C877E60}" presName="connTx" presStyleLbl="parChTrans1D2" presStyleIdx="1" presStyleCnt="2"/>
      <dgm:spPr/>
      <dgm:t>
        <a:bodyPr/>
        <a:lstStyle/>
        <a:p>
          <a:endParaRPr lang="ru-RU"/>
        </a:p>
      </dgm:t>
    </dgm:pt>
    <dgm:pt modelId="{5698F133-812D-4C7F-8B3B-2D543E92AEDA}" type="pres">
      <dgm:prSet presAssocID="{29293BC7-BC81-41C3-A18F-84127DD17E68}" presName="root2" presStyleCnt="0"/>
      <dgm:spPr/>
    </dgm:pt>
    <dgm:pt modelId="{F54601D2-FEE8-4549-BBF1-09FCA84B7550}" type="pres">
      <dgm:prSet presAssocID="{29293BC7-BC81-41C3-A18F-84127DD17E68}" presName="LevelTwoTextNode" presStyleLbl="node2" presStyleIdx="1" presStyleCnt="2" custLinFactNeighborX="38" custLinFactNeighborY="-11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54BEEC-4CE3-4146-BAD4-2E7E54DE2A5A}" type="pres">
      <dgm:prSet presAssocID="{29293BC7-BC81-41C3-A18F-84127DD17E68}" presName="level3hierChild" presStyleCnt="0"/>
      <dgm:spPr/>
    </dgm:pt>
  </dgm:ptLst>
  <dgm:cxnLst>
    <dgm:cxn modelId="{76C0E0C6-8F0E-4EF2-BC02-B7D32FD85170}" srcId="{808AB52D-7357-4E09-B255-26F2C1BDA7F0}" destId="{9818AC15-8FD1-4E3D-9628-291464C2D644}" srcOrd="0" destOrd="0" parTransId="{A1FFC2E2-CDF9-4F6A-BCF7-BBE0D731D3F9}" sibTransId="{1F30460F-406B-4173-8C19-1DA69D162DED}"/>
    <dgm:cxn modelId="{B7A924A0-70CF-4055-B8B5-A1ADD9338D66}" type="presOf" srcId="{87AA3FDE-5529-4ABC-9E6A-E2EC3C877E60}" destId="{6769A956-BE2C-4345-9E5A-AB7274ECF1EF}" srcOrd="0" destOrd="0" presId="urn:microsoft.com/office/officeart/2005/8/layout/hierarchy2"/>
    <dgm:cxn modelId="{6BBEF750-55D8-491D-B5E9-87682AE74F51}" type="presOf" srcId="{87AA3FDE-5529-4ABC-9E6A-E2EC3C877E60}" destId="{853E796F-699D-43A3-A536-6E7EA8BB0A3D}" srcOrd="1" destOrd="0" presId="urn:microsoft.com/office/officeart/2005/8/layout/hierarchy2"/>
    <dgm:cxn modelId="{1A9947A3-DEB5-4E63-AD66-4063849AA265}" srcId="{9818AC15-8FD1-4E3D-9628-291464C2D644}" destId="{29293BC7-BC81-41C3-A18F-84127DD17E68}" srcOrd="1" destOrd="0" parTransId="{87AA3FDE-5529-4ABC-9E6A-E2EC3C877E60}" sibTransId="{1012C86E-E332-4F97-BB39-3FC67E1307B8}"/>
    <dgm:cxn modelId="{71F1400C-4D98-4A0F-84B3-CB354593FECF}" type="presOf" srcId="{6362468F-4F3C-492E-BC30-7246B3E8C24C}" destId="{D723FE6F-F78A-4273-9A1B-EBA967059603}" srcOrd="1" destOrd="0" presId="urn:microsoft.com/office/officeart/2005/8/layout/hierarchy2"/>
    <dgm:cxn modelId="{C0D6B463-CA79-4B7E-9622-CCBD620C2F42}" type="presOf" srcId="{72F5B538-4B96-430A-8731-808F26BBAB48}" destId="{3D140C8F-284E-4CAE-8414-25AA81C58DD1}" srcOrd="0" destOrd="0" presId="urn:microsoft.com/office/officeart/2005/8/layout/hierarchy2"/>
    <dgm:cxn modelId="{C7785F17-18BB-4F7A-89A3-6923FA4DD3AA}" type="presOf" srcId="{6362468F-4F3C-492E-BC30-7246B3E8C24C}" destId="{A85CB748-0E9B-45F0-8D80-76806EB5A35E}" srcOrd="0" destOrd="0" presId="urn:microsoft.com/office/officeart/2005/8/layout/hierarchy2"/>
    <dgm:cxn modelId="{B1103EAC-382C-454E-B952-51BB21E6CDEA}" type="presOf" srcId="{808AB52D-7357-4E09-B255-26F2C1BDA7F0}" destId="{6518F27B-C79C-4579-8AE2-FB4FDEFECB91}" srcOrd="0" destOrd="0" presId="urn:microsoft.com/office/officeart/2005/8/layout/hierarchy2"/>
    <dgm:cxn modelId="{3582DDBC-10E7-453F-86A0-3E2ECFC54FD2}" type="presOf" srcId="{9818AC15-8FD1-4E3D-9628-291464C2D644}" destId="{BB09DC62-ED2E-4694-B242-325055BBF131}" srcOrd="0" destOrd="0" presId="urn:microsoft.com/office/officeart/2005/8/layout/hierarchy2"/>
    <dgm:cxn modelId="{749C2EF8-4C34-4131-B8F7-B34564C41184}" srcId="{9818AC15-8FD1-4E3D-9628-291464C2D644}" destId="{72F5B538-4B96-430A-8731-808F26BBAB48}" srcOrd="0" destOrd="0" parTransId="{6362468F-4F3C-492E-BC30-7246B3E8C24C}" sibTransId="{99CF1F74-6E67-4BC3-976B-FD74825E2013}"/>
    <dgm:cxn modelId="{CD262BC4-CCEA-4CB5-A420-FB17C5A8D6D9}" type="presOf" srcId="{29293BC7-BC81-41C3-A18F-84127DD17E68}" destId="{F54601D2-FEE8-4549-BBF1-09FCA84B7550}" srcOrd="0" destOrd="0" presId="urn:microsoft.com/office/officeart/2005/8/layout/hierarchy2"/>
    <dgm:cxn modelId="{328A492F-5355-4EEB-88E5-1E5ADA647031}" type="presParOf" srcId="{6518F27B-C79C-4579-8AE2-FB4FDEFECB91}" destId="{17D96BE2-CBAF-4244-8408-58E1CEC8CFED}" srcOrd="0" destOrd="0" presId="urn:microsoft.com/office/officeart/2005/8/layout/hierarchy2"/>
    <dgm:cxn modelId="{928BC103-F2FC-478D-AC8D-331AE147CCFE}" type="presParOf" srcId="{17D96BE2-CBAF-4244-8408-58E1CEC8CFED}" destId="{BB09DC62-ED2E-4694-B242-325055BBF131}" srcOrd="0" destOrd="0" presId="urn:microsoft.com/office/officeart/2005/8/layout/hierarchy2"/>
    <dgm:cxn modelId="{3B4FB600-07BE-49C9-877E-5702BBE2A34C}" type="presParOf" srcId="{17D96BE2-CBAF-4244-8408-58E1CEC8CFED}" destId="{227E032B-C3E7-4BCD-BF2E-D4C73E4E1021}" srcOrd="1" destOrd="0" presId="urn:microsoft.com/office/officeart/2005/8/layout/hierarchy2"/>
    <dgm:cxn modelId="{86F7F7BA-EFA3-4490-B592-F00285AA0187}" type="presParOf" srcId="{227E032B-C3E7-4BCD-BF2E-D4C73E4E1021}" destId="{A85CB748-0E9B-45F0-8D80-76806EB5A35E}" srcOrd="0" destOrd="0" presId="urn:microsoft.com/office/officeart/2005/8/layout/hierarchy2"/>
    <dgm:cxn modelId="{02936804-DC43-4691-B49E-805A96A3A3E5}" type="presParOf" srcId="{A85CB748-0E9B-45F0-8D80-76806EB5A35E}" destId="{D723FE6F-F78A-4273-9A1B-EBA967059603}" srcOrd="0" destOrd="0" presId="urn:microsoft.com/office/officeart/2005/8/layout/hierarchy2"/>
    <dgm:cxn modelId="{23557AC0-A85C-4F70-AA0A-ED884851B5B9}" type="presParOf" srcId="{227E032B-C3E7-4BCD-BF2E-D4C73E4E1021}" destId="{F12B12ED-B123-4FF1-B4AC-A34CDD50D226}" srcOrd="1" destOrd="0" presId="urn:microsoft.com/office/officeart/2005/8/layout/hierarchy2"/>
    <dgm:cxn modelId="{7B94E554-4F54-41C5-8232-2AFEBB470A2B}" type="presParOf" srcId="{F12B12ED-B123-4FF1-B4AC-A34CDD50D226}" destId="{3D140C8F-284E-4CAE-8414-25AA81C58DD1}" srcOrd="0" destOrd="0" presId="urn:microsoft.com/office/officeart/2005/8/layout/hierarchy2"/>
    <dgm:cxn modelId="{3DEE958E-3751-461F-9DBA-9F5250592AD9}" type="presParOf" srcId="{F12B12ED-B123-4FF1-B4AC-A34CDD50D226}" destId="{69813075-617C-4D20-A730-B95756C56967}" srcOrd="1" destOrd="0" presId="urn:microsoft.com/office/officeart/2005/8/layout/hierarchy2"/>
    <dgm:cxn modelId="{46ABC399-D767-4C93-81A3-396EF6ACD2CB}" type="presParOf" srcId="{227E032B-C3E7-4BCD-BF2E-D4C73E4E1021}" destId="{6769A956-BE2C-4345-9E5A-AB7274ECF1EF}" srcOrd="2" destOrd="0" presId="urn:microsoft.com/office/officeart/2005/8/layout/hierarchy2"/>
    <dgm:cxn modelId="{1AFC32FD-4CE3-4DE1-A800-A15B3DB066E8}" type="presParOf" srcId="{6769A956-BE2C-4345-9E5A-AB7274ECF1EF}" destId="{853E796F-699D-43A3-A536-6E7EA8BB0A3D}" srcOrd="0" destOrd="0" presId="urn:microsoft.com/office/officeart/2005/8/layout/hierarchy2"/>
    <dgm:cxn modelId="{9C797D74-89E5-4C82-9270-28F724479126}" type="presParOf" srcId="{227E032B-C3E7-4BCD-BF2E-D4C73E4E1021}" destId="{5698F133-812D-4C7F-8B3B-2D543E92AEDA}" srcOrd="3" destOrd="0" presId="urn:microsoft.com/office/officeart/2005/8/layout/hierarchy2"/>
    <dgm:cxn modelId="{AB8A70F2-2043-491B-84D2-07AF6170B199}" type="presParOf" srcId="{5698F133-812D-4C7F-8B3B-2D543E92AEDA}" destId="{F54601D2-FEE8-4549-BBF1-09FCA84B7550}" srcOrd="0" destOrd="0" presId="urn:microsoft.com/office/officeart/2005/8/layout/hierarchy2"/>
    <dgm:cxn modelId="{E00C7B48-056C-44B3-A869-3744888BE452}" type="presParOf" srcId="{5698F133-812D-4C7F-8B3B-2D543E92AEDA}" destId="{6654BEEC-4CE3-4146-BAD4-2E7E54DE2A5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161BFE-8D7C-4FD4-B5A5-A4B203A8A5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D830F5-BC3C-42AD-936F-809F85042686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вблизи черепных швов;</a:t>
          </a:r>
          <a:endParaRPr lang="ru-RU" b="1" dirty="0"/>
        </a:p>
      </dgm:t>
    </dgm:pt>
    <dgm:pt modelId="{1A310F7B-3883-431D-A654-6DCB4187D537}" type="parTrans" cxnId="{110C9022-F2AC-4D74-9293-50A2EAF01528}">
      <dgm:prSet/>
      <dgm:spPr/>
      <dgm:t>
        <a:bodyPr/>
        <a:lstStyle/>
        <a:p>
          <a:endParaRPr lang="ru-RU"/>
        </a:p>
      </dgm:t>
    </dgm:pt>
    <dgm:pt modelId="{521595E1-6FE6-47E4-BD40-A31EEC8DDDE1}" type="sibTrans" cxnId="{110C9022-F2AC-4D74-9293-50A2EAF01528}">
      <dgm:prSet/>
      <dgm:spPr/>
      <dgm:t>
        <a:bodyPr/>
        <a:lstStyle/>
        <a:p>
          <a:endParaRPr lang="ru-RU"/>
        </a:p>
      </dgm:t>
    </dgm:pt>
    <dgm:pt modelId="{B2D19A71-2A5E-40E9-916E-44347F740412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в зубных альвеолах;</a:t>
          </a:r>
          <a:endParaRPr lang="ru-RU" b="1" dirty="0"/>
        </a:p>
      </dgm:t>
    </dgm:pt>
    <dgm:pt modelId="{920FDE5A-8140-4535-9DCB-60679C9C51AF}" type="parTrans" cxnId="{BC37AD88-54DE-4597-8FF7-16CB682EBE0A}">
      <dgm:prSet/>
      <dgm:spPr/>
      <dgm:t>
        <a:bodyPr/>
        <a:lstStyle/>
        <a:p>
          <a:endParaRPr lang="ru-RU"/>
        </a:p>
      </dgm:t>
    </dgm:pt>
    <dgm:pt modelId="{EBFF7FA0-1161-4CC1-9408-380DBD470979}" type="sibTrans" cxnId="{BC37AD88-54DE-4597-8FF7-16CB682EBE0A}">
      <dgm:prSet/>
      <dgm:spPr/>
      <dgm:t>
        <a:bodyPr/>
        <a:lstStyle/>
        <a:p>
          <a:endParaRPr lang="ru-RU"/>
        </a:p>
      </dgm:t>
    </dgm:pt>
    <dgm:pt modelId="{A4426C1D-2CEA-4147-AA64-D0F4193E9644}">
      <dgm:prSet phldrT="[Текст]" phldr="1"/>
      <dgm:spPr/>
      <dgm:t>
        <a:bodyPr/>
        <a:lstStyle/>
        <a:p>
          <a:endParaRPr lang="ru-RU" dirty="0"/>
        </a:p>
      </dgm:t>
    </dgm:pt>
    <dgm:pt modelId="{3AF11C0A-0DE7-48A0-9401-993B7D1DC384}" type="parTrans" cxnId="{78D645C2-2D6A-408D-80A9-7AB2A0758CDF}">
      <dgm:prSet/>
      <dgm:spPr/>
      <dgm:t>
        <a:bodyPr/>
        <a:lstStyle/>
        <a:p>
          <a:endParaRPr lang="ru-RU"/>
        </a:p>
      </dgm:t>
    </dgm:pt>
    <dgm:pt modelId="{DBC5DF1B-DEE8-4EAF-B64F-12B02E120423}" type="sibTrans" cxnId="{78D645C2-2D6A-408D-80A9-7AB2A0758CDF}">
      <dgm:prSet/>
      <dgm:spPr/>
      <dgm:t>
        <a:bodyPr/>
        <a:lstStyle/>
        <a:p>
          <a:endParaRPr lang="ru-RU"/>
        </a:p>
      </dgm:t>
    </dgm:pt>
    <dgm:pt modelId="{125DFB31-1A14-4442-A38A-373E9861003B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в костном лабиринте внутреннего уха;</a:t>
          </a:r>
          <a:endParaRPr lang="ru-RU" b="1" dirty="0"/>
        </a:p>
      </dgm:t>
    </dgm:pt>
    <dgm:pt modelId="{A10B0CA6-0ADF-4B89-BE56-5754241EA8FE}" type="parTrans" cxnId="{6BA57E7A-99D9-4C2C-ABF0-2DA4098CB1DB}">
      <dgm:prSet/>
      <dgm:spPr/>
      <dgm:t>
        <a:bodyPr/>
        <a:lstStyle/>
        <a:p>
          <a:endParaRPr lang="ru-RU"/>
        </a:p>
      </dgm:t>
    </dgm:pt>
    <dgm:pt modelId="{5246F0B4-13E2-4BD4-974E-5FA81A766DE3}" type="sibTrans" cxnId="{6BA57E7A-99D9-4C2C-ABF0-2DA4098CB1DB}">
      <dgm:prSet/>
      <dgm:spPr/>
      <dgm:t>
        <a:bodyPr/>
        <a:lstStyle/>
        <a:p>
          <a:endParaRPr lang="ru-RU"/>
        </a:p>
      </dgm:t>
    </dgm:pt>
    <dgm:pt modelId="{841269C5-7E1D-4306-8C55-162865983239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 в местах прикрепления сухожилий и связок.</a:t>
          </a:r>
          <a:endParaRPr lang="ru-RU" b="1" dirty="0"/>
        </a:p>
      </dgm:t>
    </dgm:pt>
    <dgm:pt modelId="{6B212C6E-74EC-4431-8F56-E275938E2096}" type="parTrans" cxnId="{012009F3-B0FD-409D-959C-F4C7DA57E628}">
      <dgm:prSet/>
      <dgm:spPr/>
      <dgm:t>
        <a:bodyPr/>
        <a:lstStyle/>
        <a:p>
          <a:endParaRPr lang="ru-RU"/>
        </a:p>
      </dgm:t>
    </dgm:pt>
    <dgm:pt modelId="{5EBBDECC-79B6-49A5-8C08-177FE99EDA9F}" type="sibTrans" cxnId="{012009F3-B0FD-409D-959C-F4C7DA57E628}">
      <dgm:prSet/>
      <dgm:spPr/>
      <dgm:t>
        <a:bodyPr/>
        <a:lstStyle/>
        <a:p>
          <a:endParaRPr lang="ru-RU"/>
        </a:p>
      </dgm:t>
    </dgm:pt>
    <dgm:pt modelId="{1E850041-83EA-4F68-A75D-83105D59F525}" type="pres">
      <dgm:prSet presAssocID="{BF161BFE-8D7C-4FD4-B5A5-A4B203A8A5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06F4E6-D609-4A93-8311-9BD5069D28C3}" type="pres">
      <dgm:prSet presAssocID="{0CD830F5-BC3C-42AD-936F-809F8504268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04428-481F-4786-8FB8-C1D29CF1520B}" type="pres">
      <dgm:prSet presAssocID="{521595E1-6FE6-47E4-BD40-A31EEC8DDDE1}" presName="spacer" presStyleCnt="0"/>
      <dgm:spPr/>
    </dgm:pt>
    <dgm:pt modelId="{285ADB53-B5A6-4528-8F31-C75290486B60}" type="pres">
      <dgm:prSet presAssocID="{B2D19A71-2A5E-40E9-916E-44347F74041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767AE-048A-4048-992E-5125DEDEA93E}" type="pres">
      <dgm:prSet presAssocID="{B2D19A71-2A5E-40E9-916E-44347F74041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4CE02-6679-4E49-8944-1B4385E7C626}" type="pres">
      <dgm:prSet presAssocID="{125DFB31-1A14-4442-A38A-373E9861003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A5F80-F3B3-4EEF-B88B-15949E481360}" type="pres">
      <dgm:prSet presAssocID="{5246F0B4-13E2-4BD4-974E-5FA81A766DE3}" presName="spacer" presStyleCnt="0"/>
      <dgm:spPr/>
    </dgm:pt>
    <dgm:pt modelId="{8074CE18-BEB1-4C35-94AF-54A321570BAE}" type="pres">
      <dgm:prSet presAssocID="{841269C5-7E1D-4306-8C55-16286598323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2009F3-B0FD-409D-959C-F4C7DA57E628}" srcId="{BF161BFE-8D7C-4FD4-B5A5-A4B203A8A5C4}" destId="{841269C5-7E1D-4306-8C55-162865983239}" srcOrd="3" destOrd="0" parTransId="{6B212C6E-74EC-4431-8F56-E275938E2096}" sibTransId="{5EBBDECC-79B6-49A5-8C08-177FE99EDA9F}"/>
    <dgm:cxn modelId="{110C9022-F2AC-4D74-9293-50A2EAF01528}" srcId="{BF161BFE-8D7C-4FD4-B5A5-A4B203A8A5C4}" destId="{0CD830F5-BC3C-42AD-936F-809F85042686}" srcOrd="0" destOrd="0" parTransId="{1A310F7B-3883-431D-A654-6DCB4187D537}" sibTransId="{521595E1-6FE6-47E4-BD40-A31EEC8DDDE1}"/>
    <dgm:cxn modelId="{1FB14AD1-2A87-43C3-A007-2E2D0EA2361C}" type="presOf" srcId="{B2D19A71-2A5E-40E9-916E-44347F740412}" destId="{285ADB53-B5A6-4528-8F31-C75290486B60}" srcOrd="0" destOrd="0" presId="urn:microsoft.com/office/officeart/2005/8/layout/vList2"/>
    <dgm:cxn modelId="{7ACE9822-A825-433C-84D0-2D6697D5E6C7}" type="presOf" srcId="{A4426C1D-2CEA-4147-AA64-D0F4193E9644}" destId="{F66767AE-048A-4048-992E-5125DEDEA93E}" srcOrd="0" destOrd="0" presId="urn:microsoft.com/office/officeart/2005/8/layout/vList2"/>
    <dgm:cxn modelId="{BC37AD88-54DE-4597-8FF7-16CB682EBE0A}" srcId="{BF161BFE-8D7C-4FD4-B5A5-A4B203A8A5C4}" destId="{B2D19A71-2A5E-40E9-916E-44347F740412}" srcOrd="1" destOrd="0" parTransId="{920FDE5A-8140-4535-9DCB-60679C9C51AF}" sibTransId="{EBFF7FA0-1161-4CC1-9408-380DBD470979}"/>
    <dgm:cxn modelId="{873B1D3A-DA68-40BB-9595-ADD39FC97468}" type="presOf" srcId="{125DFB31-1A14-4442-A38A-373E9861003B}" destId="{6614CE02-6679-4E49-8944-1B4385E7C626}" srcOrd="0" destOrd="0" presId="urn:microsoft.com/office/officeart/2005/8/layout/vList2"/>
    <dgm:cxn modelId="{6BA57E7A-99D9-4C2C-ABF0-2DA4098CB1DB}" srcId="{BF161BFE-8D7C-4FD4-B5A5-A4B203A8A5C4}" destId="{125DFB31-1A14-4442-A38A-373E9861003B}" srcOrd="2" destOrd="0" parTransId="{A10B0CA6-0ADF-4B89-BE56-5754241EA8FE}" sibTransId="{5246F0B4-13E2-4BD4-974E-5FA81A766DE3}"/>
    <dgm:cxn modelId="{FB201694-777F-4B65-A80B-D9D8425A525D}" type="presOf" srcId="{841269C5-7E1D-4306-8C55-162865983239}" destId="{8074CE18-BEB1-4C35-94AF-54A321570BAE}" srcOrd="0" destOrd="0" presId="urn:microsoft.com/office/officeart/2005/8/layout/vList2"/>
    <dgm:cxn modelId="{78D645C2-2D6A-408D-80A9-7AB2A0758CDF}" srcId="{B2D19A71-2A5E-40E9-916E-44347F740412}" destId="{A4426C1D-2CEA-4147-AA64-D0F4193E9644}" srcOrd="0" destOrd="0" parTransId="{3AF11C0A-0DE7-48A0-9401-993B7D1DC384}" sibTransId="{DBC5DF1B-DEE8-4EAF-B64F-12B02E120423}"/>
    <dgm:cxn modelId="{22714E3B-1F49-4A04-B723-6F47C7F24B35}" type="presOf" srcId="{0CD830F5-BC3C-42AD-936F-809F85042686}" destId="{FC06F4E6-D609-4A93-8311-9BD5069D28C3}" srcOrd="0" destOrd="0" presId="urn:microsoft.com/office/officeart/2005/8/layout/vList2"/>
    <dgm:cxn modelId="{55D493D3-DB2E-4AC1-9C9F-B39DE7ECC48D}" type="presOf" srcId="{BF161BFE-8D7C-4FD4-B5A5-A4B203A8A5C4}" destId="{1E850041-83EA-4F68-A75D-83105D59F525}" srcOrd="0" destOrd="0" presId="urn:microsoft.com/office/officeart/2005/8/layout/vList2"/>
    <dgm:cxn modelId="{24C8B97C-B823-4B8A-BF64-082B881CCB96}" type="presParOf" srcId="{1E850041-83EA-4F68-A75D-83105D59F525}" destId="{FC06F4E6-D609-4A93-8311-9BD5069D28C3}" srcOrd="0" destOrd="0" presId="urn:microsoft.com/office/officeart/2005/8/layout/vList2"/>
    <dgm:cxn modelId="{6D5B2192-F535-4FBE-9D31-2AA6D1F53D79}" type="presParOf" srcId="{1E850041-83EA-4F68-A75D-83105D59F525}" destId="{CF004428-481F-4786-8FB8-C1D29CF1520B}" srcOrd="1" destOrd="0" presId="urn:microsoft.com/office/officeart/2005/8/layout/vList2"/>
    <dgm:cxn modelId="{EECAE1FE-75F9-4CBA-8137-F0B2492E3993}" type="presParOf" srcId="{1E850041-83EA-4F68-A75D-83105D59F525}" destId="{285ADB53-B5A6-4528-8F31-C75290486B60}" srcOrd="2" destOrd="0" presId="urn:microsoft.com/office/officeart/2005/8/layout/vList2"/>
    <dgm:cxn modelId="{2C4B14A7-A1E9-413F-978C-CA6F35606B3C}" type="presParOf" srcId="{1E850041-83EA-4F68-A75D-83105D59F525}" destId="{F66767AE-048A-4048-992E-5125DEDEA93E}" srcOrd="3" destOrd="0" presId="urn:microsoft.com/office/officeart/2005/8/layout/vList2"/>
    <dgm:cxn modelId="{16C350F8-4CEB-4022-936D-B862C7CDFA7A}" type="presParOf" srcId="{1E850041-83EA-4F68-A75D-83105D59F525}" destId="{6614CE02-6679-4E49-8944-1B4385E7C626}" srcOrd="4" destOrd="0" presId="urn:microsoft.com/office/officeart/2005/8/layout/vList2"/>
    <dgm:cxn modelId="{C269AEC0-2ADB-4FBC-917D-506427E05AB3}" type="presParOf" srcId="{1E850041-83EA-4F68-A75D-83105D59F525}" destId="{B02A5F80-F3B3-4EEF-B88B-15949E481360}" srcOrd="5" destOrd="0" presId="urn:microsoft.com/office/officeart/2005/8/layout/vList2"/>
    <dgm:cxn modelId="{B694AA22-B612-466A-8388-23BF9C1594A3}" type="presParOf" srcId="{1E850041-83EA-4F68-A75D-83105D59F525}" destId="{8074CE18-BEB1-4C35-94AF-54A321570BA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4FA36B-EDA2-42AD-8F79-25FB20C51F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DAC99B-C14A-465F-9C42-A6F3694ED602}">
      <dgm:prSet phldrT="[Текст]" custT="1"/>
      <dgm:spPr/>
      <dgm:t>
        <a:bodyPr/>
        <a:lstStyle/>
        <a:p>
          <a:r>
            <a:rPr lang="ru-RU" sz="3200" b="1" dirty="0" smtClean="0"/>
            <a:t>1. Образование хрящевой модели кости.</a:t>
          </a:r>
          <a:endParaRPr lang="ru-RU" sz="3200" b="1" dirty="0"/>
        </a:p>
      </dgm:t>
    </dgm:pt>
    <dgm:pt modelId="{F5875D60-B572-4045-8511-ADAF78738F06}" type="parTrans" cxnId="{56CD0C91-9A8A-40DB-B30E-B9C5959CB053}">
      <dgm:prSet/>
      <dgm:spPr/>
      <dgm:t>
        <a:bodyPr/>
        <a:lstStyle/>
        <a:p>
          <a:endParaRPr lang="ru-RU"/>
        </a:p>
      </dgm:t>
    </dgm:pt>
    <dgm:pt modelId="{EA3DCDE6-9FAC-4057-B03A-2B8BAACA3B04}" type="sibTrans" cxnId="{56CD0C91-9A8A-40DB-B30E-B9C5959CB053}">
      <dgm:prSet/>
      <dgm:spPr/>
      <dgm:t>
        <a:bodyPr/>
        <a:lstStyle/>
        <a:p>
          <a:endParaRPr lang="ru-RU"/>
        </a:p>
      </dgm:t>
    </dgm:pt>
    <dgm:pt modelId="{2BA71C23-08F2-4EDC-8AD4-560A932BC524}">
      <dgm:prSet phldrT="[Текст]" phldr="1"/>
      <dgm:spPr/>
      <dgm:t>
        <a:bodyPr/>
        <a:lstStyle/>
        <a:p>
          <a:endParaRPr lang="ru-RU"/>
        </a:p>
      </dgm:t>
    </dgm:pt>
    <dgm:pt modelId="{DDFB5C66-0E57-4835-9D88-1E51E5553C3F}" type="parTrans" cxnId="{FE60BDA3-CC73-4427-A535-ABA49BD27CCF}">
      <dgm:prSet/>
      <dgm:spPr/>
      <dgm:t>
        <a:bodyPr/>
        <a:lstStyle/>
        <a:p>
          <a:endParaRPr lang="ru-RU"/>
        </a:p>
      </dgm:t>
    </dgm:pt>
    <dgm:pt modelId="{DBDB49E8-C8D6-46D9-A88E-5B44239E6B25}" type="sibTrans" cxnId="{FE60BDA3-CC73-4427-A535-ABA49BD27CCF}">
      <dgm:prSet/>
      <dgm:spPr/>
      <dgm:t>
        <a:bodyPr/>
        <a:lstStyle/>
        <a:p>
          <a:endParaRPr lang="ru-RU"/>
        </a:p>
      </dgm:t>
    </dgm:pt>
    <dgm:pt modelId="{AA254A05-7A51-4843-BE9F-B23BCD52B08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dirty="0" smtClean="0"/>
            <a:t>2. Образование </a:t>
          </a:r>
          <a:r>
            <a:rPr lang="ru-RU" sz="3200" b="1" dirty="0" err="1" smtClean="0"/>
            <a:t>перихондральной</a:t>
          </a:r>
          <a:r>
            <a:rPr lang="ru-RU" sz="3200" b="1" dirty="0" smtClean="0"/>
            <a:t> костной манжетки.</a:t>
          </a:r>
          <a:endParaRPr lang="ru-RU" sz="3200" dirty="0" smtClean="0"/>
        </a:p>
        <a:p>
          <a:pPr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dirty="0"/>
        </a:p>
      </dgm:t>
    </dgm:pt>
    <dgm:pt modelId="{28A67742-B2EC-4E78-8725-7CFDE0787C96}" type="parTrans" cxnId="{59764AED-62C4-4CC2-8EA4-6143C3C0973C}">
      <dgm:prSet/>
      <dgm:spPr/>
      <dgm:t>
        <a:bodyPr/>
        <a:lstStyle/>
        <a:p>
          <a:endParaRPr lang="ru-RU"/>
        </a:p>
      </dgm:t>
    </dgm:pt>
    <dgm:pt modelId="{0EDC0A0C-658F-4B38-A715-DCFA2791B99B}" type="sibTrans" cxnId="{59764AED-62C4-4CC2-8EA4-6143C3C0973C}">
      <dgm:prSet/>
      <dgm:spPr/>
      <dgm:t>
        <a:bodyPr/>
        <a:lstStyle/>
        <a:p>
          <a:endParaRPr lang="ru-RU"/>
        </a:p>
      </dgm:t>
    </dgm:pt>
    <dgm:pt modelId="{B5257DBB-879D-4DE6-93FC-D01C45C93CA2}">
      <dgm:prSet phldrT="[Текст]" phldr="1"/>
      <dgm:spPr/>
      <dgm:t>
        <a:bodyPr/>
        <a:lstStyle/>
        <a:p>
          <a:endParaRPr lang="ru-RU" dirty="0"/>
        </a:p>
      </dgm:t>
    </dgm:pt>
    <dgm:pt modelId="{E35806B4-8485-4434-A6EE-F5064BD04DCE}" type="parTrans" cxnId="{823A2A9D-3E83-4956-A44C-13E19DF9CB83}">
      <dgm:prSet/>
      <dgm:spPr/>
      <dgm:t>
        <a:bodyPr/>
        <a:lstStyle/>
        <a:p>
          <a:endParaRPr lang="ru-RU"/>
        </a:p>
      </dgm:t>
    </dgm:pt>
    <dgm:pt modelId="{F490E50F-6CE3-4115-AEF3-5D1B9FFD8898}" type="sibTrans" cxnId="{823A2A9D-3E83-4956-A44C-13E19DF9CB83}">
      <dgm:prSet/>
      <dgm:spPr/>
      <dgm:t>
        <a:bodyPr/>
        <a:lstStyle/>
        <a:p>
          <a:endParaRPr lang="ru-RU"/>
        </a:p>
      </dgm:t>
    </dgm:pt>
    <dgm:pt modelId="{61DA9D38-45CC-4406-BC5B-319CD0B3CAF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dirty="0" smtClean="0"/>
            <a:t>3. Образование </a:t>
          </a:r>
          <a:r>
            <a:rPr lang="ru-RU" sz="3200" b="1" dirty="0" err="1" smtClean="0"/>
            <a:t>эндохондральной</a:t>
          </a:r>
          <a:r>
            <a:rPr lang="ru-RU" sz="3200" b="1" dirty="0" smtClean="0"/>
            <a:t> кости в диафизе.</a:t>
          </a:r>
          <a:endParaRPr lang="ru-RU" sz="3200" dirty="0" smtClean="0"/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dirty="0"/>
        </a:p>
      </dgm:t>
    </dgm:pt>
    <dgm:pt modelId="{F2D68673-89A6-4DAD-9B05-2F9715DA55B6}" type="parTrans" cxnId="{08CC006C-C311-4308-AA02-4FD942CF25D1}">
      <dgm:prSet/>
      <dgm:spPr/>
      <dgm:t>
        <a:bodyPr/>
        <a:lstStyle/>
        <a:p>
          <a:endParaRPr lang="ru-RU"/>
        </a:p>
      </dgm:t>
    </dgm:pt>
    <dgm:pt modelId="{E4D27939-7FCF-4EE3-B408-114A4266DC61}" type="sibTrans" cxnId="{08CC006C-C311-4308-AA02-4FD942CF25D1}">
      <dgm:prSet/>
      <dgm:spPr/>
      <dgm:t>
        <a:bodyPr/>
        <a:lstStyle/>
        <a:p>
          <a:endParaRPr lang="ru-RU"/>
        </a:p>
      </dgm:t>
    </dgm:pt>
    <dgm:pt modelId="{ACF19916-1E56-454C-9555-B6F99355BD9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dirty="0" smtClean="0"/>
            <a:t>4. Образование </a:t>
          </a:r>
          <a:r>
            <a:rPr lang="ru-RU" sz="3200" b="1" dirty="0" err="1" smtClean="0"/>
            <a:t>эндохондральной</a:t>
          </a:r>
          <a:r>
            <a:rPr lang="ru-RU" sz="3200" b="1" dirty="0" smtClean="0"/>
            <a:t> кости в эпифизах и формирование </a:t>
          </a:r>
          <a:r>
            <a:rPr lang="ru-RU" sz="3200" b="1" dirty="0" err="1" smtClean="0"/>
            <a:t>эпифизарных</a:t>
          </a:r>
          <a:r>
            <a:rPr lang="ru-RU" sz="3200" b="1" dirty="0" smtClean="0"/>
            <a:t> пластинок роста.</a:t>
          </a:r>
          <a:endParaRPr lang="ru-RU" sz="3200" dirty="0" smtClean="0"/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dirty="0"/>
        </a:p>
      </dgm:t>
    </dgm:pt>
    <dgm:pt modelId="{EB8695CA-6CFE-4BD0-BE9B-E70E4F24A28A}" type="parTrans" cxnId="{06D59565-684A-46DB-BD4E-D2E9C317C5E0}">
      <dgm:prSet/>
      <dgm:spPr/>
      <dgm:t>
        <a:bodyPr/>
        <a:lstStyle/>
        <a:p>
          <a:endParaRPr lang="ru-RU"/>
        </a:p>
      </dgm:t>
    </dgm:pt>
    <dgm:pt modelId="{0F10A748-CBB1-4849-AE1F-8CA91C70D745}" type="sibTrans" cxnId="{06D59565-684A-46DB-BD4E-D2E9C317C5E0}">
      <dgm:prSet/>
      <dgm:spPr/>
      <dgm:t>
        <a:bodyPr/>
        <a:lstStyle/>
        <a:p>
          <a:endParaRPr lang="ru-RU"/>
        </a:p>
      </dgm:t>
    </dgm:pt>
    <dgm:pt modelId="{44BC0C39-1674-4E0E-B71D-14340A4B0546}" type="pres">
      <dgm:prSet presAssocID="{BA4FA36B-EDA2-42AD-8F79-25FB20C51F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9F5416-5BA6-44F0-B08A-4EC768301F15}" type="pres">
      <dgm:prSet presAssocID="{5DDAC99B-C14A-465F-9C42-A6F3694ED602}" presName="parentText" presStyleLbl="node1" presStyleIdx="0" presStyleCnt="4" custScaleY="611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53717-E187-4D3B-A04C-6CD8C1B35A11}" type="pres">
      <dgm:prSet presAssocID="{5DDAC99B-C14A-465F-9C42-A6F3694ED60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9F3F6-8F5C-43C3-B8CF-CE28A8782F50}" type="pres">
      <dgm:prSet presAssocID="{AA254A05-7A51-4843-BE9F-B23BCD52B08F}" presName="parentText" presStyleLbl="node1" presStyleIdx="1" presStyleCnt="4" custScaleY="648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8B2AA-FBE4-4AB5-8527-F0CA8FBBEDD8}" type="pres">
      <dgm:prSet presAssocID="{AA254A05-7A51-4843-BE9F-B23BCD52B08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B25E1-6D88-412E-BA33-D19C9690331C}" type="pres">
      <dgm:prSet presAssocID="{61DA9D38-45CC-4406-BC5B-319CD0B3CAF8}" presName="parentText" presStyleLbl="node1" presStyleIdx="2" presStyleCnt="4" custScaleY="74968" custLinFactY="45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EB0E2-4FA0-4764-BED1-B68BEB37B62E}" type="pres">
      <dgm:prSet presAssocID="{E4D27939-7FCF-4EE3-B408-114A4266DC61}" presName="spacer" presStyleCnt="0"/>
      <dgm:spPr/>
    </dgm:pt>
    <dgm:pt modelId="{E24C59D4-6CBD-4082-B801-5E76D396A4B1}" type="pres">
      <dgm:prSet presAssocID="{ACF19916-1E56-454C-9555-B6F99355BD92}" presName="parentText" presStyleLbl="node1" presStyleIdx="3" presStyleCnt="4" custLinFactNeighborY="477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CC006C-C311-4308-AA02-4FD942CF25D1}" srcId="{BA4FA36B-EDA2-42AD-8F79-25FB20C51F70}" destId="{61DA9D38-45CC-4406-BC5B-319CD0B3CAF8}" srcOrd="2" destOrd="0" parTransId="{F2D68673-89A6-4DAD-9B05-2F9715DA55B6}" sibTransId="{E4D27939-7FCF-4EE3-B408-114A4266DC61}"/>
    <dgm:cxn modelId="{06D59565-684A-46DB-BD4E-D2E9C317C5E0}" srcId="{BA4FA36B-EDA2-42AD-8F79-25FB20C51F70}" destId="{ACF19916-1E56-454C-9555-B6F99355BD92}" srcOrd="3" destOrd="0" parTransId="{EB8695CA-6CFE-4BD0-BE9B-E70E4F24A28A}" sibTransId="{0F10A748-CBB1-4849-AE1F-8CA91C70D745}"/>
    <dgm:cxn modelId="{2ACC2C88-5FE4-4D87-BD41-29980E76C476}" type="presOf" srcId="{61DA9D38-45CC-4406-BC5B-319CD0B3CAF8}" destId="{29FB25E1-6D88-412E-BA33-D19C9690331C}" srcOrd="0" destOrd="0" presId="urn:microsoft.com/office/officeart/2005/8/layout/vList2"/>
    <dgm:cxn modelId="{36781E71-170C-442D-9608-2727CAB442D0}" type="presOf" srcId="{ACF19916-1E56-454C-9555-B6F99355BD92}" destId="{E24C59D4-6CBD-4082-B801-5E76D396A4B1}" srcOrd="0" destOrd="0" presId="urn:microsoft.com/office/officeart/2005/8/layout/vList2"/>
    <dgm:cxn modelId="{AD0CA52F-018C-4971-9992-3607D56E0D41}" type="presOf" srcId="{BA4FA36B-EDA2-42AD-8F79-25FB20C51F70}" destId="{44BC0C39-1674-4E0E-B71D-14340A4B0546}" srcOrd="0" destOrd="0" presId="urn:microsoft.com/office/officeart/2005/8/layout/vList2"/>
    <dgm:cxn modelId="{59764AED-62C4-4CC2-8EA4-6143C3C0973C}" srcId="{BA4FA36B-EDA2-42AD-8F79-25FB20C51F70}" destId="{AA254A05-7A51-4843-BE9F-B23BCD52B08F}" srcOrd="1" destOrd="0" parTransId="{28A67742-B2EC-4E78-8725-7CFDE0787C96}" sibTransId="{0EDC0A0C-658F-4B38-A715-DCFA2791B99B}"/>
    <dgm:cxn modelId="{4661701E-40A6-445A-8924-E48FC26A77F7}" type="presOf" srcId="{AA254A05-7A51-4843-BE9F-B23BCD52B08F}" destId="{6A19F3F6-8F5C-43C3-B8CF-CE28A8782F50}" srcOrd="0" destOrd="0" presId="urn:microsoft.com/office/officeart/2005/8/layout/vList2"/>
    <dgm:cxn modelId="{BDE54140-A022-4B3A-9346-BAF232DEBED1}" type="presOf" srcId="{B5257DBB-879D-4DE6-93FC-D01C45C93CA2}" destId="{4498B2AA-FBE4-4AB5-8527-F0CA8FBBEDD8}" srcOrd="0" destOrd="0" presId="urn:microsoft.com/office/officeart/2005/8/layout/vList2"/>
    <dgm:cxn modelId="{FE60BDA3-CC73-4427-A535-ABA49BD27CCF}" srcId="{5DDAC99B-C14A-465F-9C42-A6F3694ED602}" destId="{2BA71C23-08F2-4EDC-8AD4-560A932BC524}" srcOrd="0" destOrd="0" parTransId="{DDFB5C66-0E57-4835-9D88-1E51E5553C3F}" sibTransId="{DBDB49E8-C8D6-46D9-A88E-5B44239E6B25}"/>
    <dgm:cxn modelId="{2DCB481D-2BEA-4836-84BD-8B4E957A81A0}" type="presOf" srcId="{2BA71C23-08F2-4EDC-8AD4-560A932BC524}" destId="{E5D53717-E187-4D3B-A04C-6CD8C1B35A11}" srcOrd="0" destOrd="0" presId="urn:microsoft.com/office/officeart/2005/8/layout/vList2"/>
    <dgm:cxn modelId="{56CD0C91-9A8A-40DB-B30E-B9C5959CB053}" srcId="{BA4FA36B-EDA2-42AD-8F79-25FB20C51F70}" destId="{5DDAC99B-C14A-465F-9C42-A6F3694ED602}" srcOrd="0" destOrd="0" parTransId="{F5875D60-B572-4045-8511-ADAF78738F06}" sibTransId="{EA3DCDE6-9FAC-4057-B03A-2B8BAACA3B04}"/>
    <dgm:cxn modelId="{823A2A9D-3E83-4956-A44C-13E19DF9CB83}" srcId="{AA254A05-7A51-4843-BE9F-B23BCD52B08F}" destId="{B5257DBB-879D-4DE6-93FC-D01C45C93CA2}" srcOrd="0" destOrd="0" parTransId="{E35806B4-8485-4434-A6EE-F5064BD04DCE}" sibTransId="{F490E50F-6CE3-4115-AEF3-5D1B9FFD8898}"/>
    <dgm:cxn modelId="{64E3AD16-5C43-4BEB-BE69-54B9106E5EB5}" type="presOf" srcId="{5DDAC99B-C14A-465F-9C42-A6F3694ED602}" destId="{789F5416-5BA6-44F0-B08A-4EC768301F15}" srcOrd="0" destOrd="0" presId="urn:microsoft.com/office/officeart/2005/8/layout/vList2"/>
    <dgm:cxn modelId="{04B7D3F4-220F-4AF3-95E0-4AD8EBA2D37C}" type="presParOf" srcId="{44BC0C39-1674-4E0E-B71D-14340A4B0546}" destId="{789F5416-5BA6-44F0-B08A-4EC768301F15}" srcOrd="0" destOrd="0" presId="urn:microsoft.com/office/officeart/2005/8/layout/vList2"/>
    <dgm:cxn modelId="{F5AA87C7-1645-4CD3-9059-B3837DFA0E94}" type="presParOf" srcId="{44BC0C39-1674-4E0E-B71D-14340A4B0546}" destId="{E5D53717-E187-4D3B-A04C-6CD8C1B35A11}" srcOrd="1" destOrd="0" presId="urn:microsoft.com/office/officeart/2005/8/layout/vList2"/>
    <dgm:cxn modelId="{D89DEF64-DA76-4252-B57F-45DC3DA85A7F}" type="presParOf" srcId="{44BC0C39-1674-4E0E-B71D-14340A4B0546}" destId="{6A19F3F6-8F5C-43C3-B8CF-CE28A8782F50}" srcOrd="2" destOrd="0" presId="urn:microsoft.com/office/officeart/2005/8/layout/vList2"/>
    <dgm:cxn modelId="{C730E723-E0D1-4919-8A54-7761690E09F6}" type="presParOf" srcId="{44BC0C39-1674-4E0E-B71D-14340A4B0546}" destId="{4498B2AA-FBE4-4AB5-8527-F0CA8FBBEDD8}" srcOrd="3" destOrd="0" presId="urn:microsoft.com/office/officeart/2005/8/layout/vList2"/>
    <dgm:cxn modelId="{B160746A-9D34-4F5D-9203-95D4F912DB0B}" type="presParOf" srcId="{44BC0C39-1674-4E0E-B71D-14340A4B0546}" destId="{29FB25E1-6D88-412E-BA33-D19C9690331C}" srcOrd="4" destOrd="0" presId="urn:microsoft.com/office/officeart/2005/8/layout/vList2"/>
    <dgm:cxn modelId="{06E03AC0-11AB-426A-B8C7-ED638D86B9F3}" type="presParOf" srcId="{44BC0C39-1674-4E0E-B71D-14340A4B0546}" destId="{188EB0E2-4FA0-4764-BED1-B68BEB37B62E}" srcOrd="5" destOrd="0" presId="urn:microsoft.com/office/officeart/2005/8/layout/vList2"/>
    <dgm:cxn modelId="{B70EDA50-355D-40DC-B595-5A3089D03B92}" type="presParOf" srcId="{44BC0C39-1674-4E0E-B71D-14340A4B0546}" destId="{E24C59D4-6CBD-4082-B801-5E76D396A4B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202F9-BCAE-4B89-A2AA-93B170188D76}">
      <dsp:nvSpPr>
        <dsp:cNvPr id="0" name=""/>
        <dsp:cNvSpPr/>
      </dsp:nvSpPr>
      <dsp:spPr>
        <a:xfrm>
          <a:off x="3795" y="3173541"/>
          <a:ext cx="2404318" cy="120215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Скелетные ткани</a:t>
          </a:r>
          <a:endParaRPr lang="ru-RU" sz="3600" kern="1200" dirty="0"/>
        </a:p>
      </dsp:txBody>
      <dsp:txXfrm>
        <a:off x="39005" y="3208751"/>
        <a:ext cx="2333898" cy="1131739"/>
      </dsp:txXfrm>
    </dsp:sp>
    <dsp:sp modelId="{CC9495D3-4775-4C9C-B9FF-9D3E1FFD48D2}">
      <dsp:nvSpPr>
        <dsp:cNvPr id="0" name=""/>
        <dsp:cNvSpPr/>
      </dsp:nvSpPr>
      <dsp:spPr>
        <a:xfrm rot="17945813">
          <a:off x="1900131" y="2894792"/>
          <a:ext cx="1977691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1977691" y="15776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839534" y="2861126"/>
        <a:ext cx="98884" cy="98884"/>
      </dsp:txXfrm>
    </dsp:sp>
    <dsp:sp modelId="{6317E2A4-75F7-4429-8A65-6E8CD425CCAE}">
      <dsp:nvSpPr>
        <dsp:cNvPr id="0" name=""/>
        <dsp:cNvSpPr/>
      </dsp:nvSpPr>
      <dsp:spPr>
        <a:xfrm>
          <a:off x="3369840" y="1445437"/>
          <a:ext cx="2404318" cy="120215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Хрящевые ткани</a:t>
          </a:r>
          <a:endParaRPr lang="ru-RU" sz="3600" b="1" kern="1200" dirty="0"/>
        </a:p>
      </dsp:txBody>
      <dsp:txXfrm>
        <a:off x="3405050" y="1480647"/>
        <a:ext cx="2333898" cy="1131739"/>
      </dsp:txXfrm>
    </dsp:sp>
    <dsp:sp modelId="{0703E225-A85E-43EC-86AC-621A51A2BF85}">
      <dsp:nvSpPr>
        <dsp:cNvPr id="0" name=""/>
        <dsp:cNvSpPr/>
      </dsp:nvSpPr>
      <dsp:spPr>
        <a:xfrm rot="18289469">
          <a:off x="5412974" y="1339499"/>
          <a:ext cx="1684095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1684095" y="15776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6212920" y="1313173"/>
        <a:ext cx="84204" cy="84204"/>
      </dsp:txXfrm>
    </dsp:sp>
    <dsp:sp modelId="{1C9D1518-01BE-40B3-8763-B3D2F797B765}">
      <dsp:nvSpPr>
        <dsp:cNvPr id="0" name=""/>
        <dsp:cNvSpPr/>
      </dsp:nvSpPr>
      <dsp:spPr>
        <a:xfrm>
          <a:off x="6735886" y="62954"/>
          <a:ext cx="2404318" cy="120215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Гиалиновая хрящевая ткань</a:t>
          </a:r>
          <a:endParaRPr lang="ru-RU" sz="2200" b="1" kern="1200" dirty="0"/>
        </a:p>
      </dsp:txBody>
      <dsp:txXfrm>
        <a:off x="6771096" y="98164"/>
        <a:ext cx="2333898" cy="1131739"/>
      </dsp:txXfrm>
    </dsp:sp>
    <dsp:sp modelId="{2876C5FC-6861-4FF5-94F3-80657AD2D71F}">
      <dsp:nvSpPr>
        <dsp:cNvPr id="0" name=""/>
        <dsp:cNvSpPr/>
      </dsp:nvSpPr>
      <dsp:spPr>
        <a:xfrm>
          <a:off x="5774159" y="2030740"/>
          <a:ext cx="961727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961727" y="15776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30979" y="2022473"/>
        <a:ext cx="48086" cy="48086"/>
      </dsp:txXfrm>
    </dsp:sp>
    <dsp:sp modelId="{BE37319F-EB1C-4B0C-9B68-10392A941713}">
      <dsp:nvSpPr>
        <dsp:cNvPr id="0" name=""/>
        <dsp:cNvSpPr/>
      </dsp:nvSpPr>
      <dsp:spPr>
        <a:xfrm>
          <a:off x="6735886" y="1445437"/>
          <a:ext cx="2404318" cy="120215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Эластическая хрящевая ткань</a:t>
          </a:r>
          <a:endParaRPr lang="ru-RU" sz="2200" b="1" kern="1200" dirty="0"/>
        </a:p>
      </dsp:txBody>
      <dsp:txXfrm>
        <a:off x="6771096" y="1480647"/>
        <a:ext cx="2333898" cy="1131739"/>
      </dsp:txXfrm>
    </dsp:sp>
    <dsp:sp modelId="{808D5932-F7F4-45BD-8BA1-AD5CB0EE2335}">
      <dsp:nvSpPr>
        <dsp:cNvPr id="0" name=""/>
        <dsp:cNvSpPr/>
      </dsp:nvSpPr>
      <dsp:spPr>
        <a:xfrm rot="3310531">
          <a:off x="5412974" y="2721982"/>
          <a:ext cx="1684095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1684095" y="15776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6212920" y="2695656"/>
        <a:ext cx="84204" cy="84204"/>
      </dsp:txXfrm>
    </dsp:sp>
    <dsp:sp modelId="{4CC63863-2883-4EF9-B83F-A5207755873F}">
      <dsp:nvSpPr>
        <dsp:cNvPr id="0" name=""/>
        <dsp:cNvSpPr/>
      </dsp:nvSpPr>
      <dsp:spPr>
        <a:xfrm>
          <a:off x="6735886" y="2827920"/>
          <a:ext cx="2404318" cy="120215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Волокнистая хрящевая ткань</a:t>
          </a:r>
          <a:endParaRPr lang="ru-RU" sz="2200" b="1" kern="1200" dirty="0"/>
        </a:p>
      </dsp:txBody>
      <dsp:txXfrm>
        <a:off x="6771096" y="2863130"/>
        <a:ext cx="2333898" cy="1131739"/>
      </dsp:txXfrm>
    </dsp:sp>
    <dsp:sp modelId="{9A4E47F0-4272-4310-A754-23044742C500}">
      <dsp:nvSpPr>
        <dsp:cNvPr id="0" name=""/>
        <dsp:cNvSpPr/>
      </dsp:nvSpPr>
      <dsp:spPr>
        <a:xfrm rot="21491220">
          <a:off x="2407860" y="3742831"/>
          <a:ext cx="1012267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1012267" y="15776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88687" y="3733301"/>
        <a:ext cx="50613" cy="50613"/>
      </dsp:txXfrm>
    </dsp:sp>
    <dsp:sp modelId="{AABB4232-5376-4F87-9E1C-1EFA90BF1076}">
      <dsp:nvSpPr>
        <dsp:cNvPr id="0" name=""/>
        <dsp:cNvSpPr/>
      </dsp:nvSpPr>
      <dsp:spPr>
        <a:xfrm>
          <a:off x="3419874" y="3141515"/>
          <a:ext cx="2404318" cy="120215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Дентин и цемент зуба</a:t>
          </a:r>
          <a:endParaRPr lang="ru-RU" sz="3200" b="1" kern="1200" dirty="0"/>
        </a:p>
      </dsp:txBody>
      <dsp:txXfrm>
        <a:off x="3455084" y="3176725"/>
        <a:ext cx="2333898" cy="1131739"/>
      </dsp:txXfrm>
    </dsp:sp>
    <dsp:sp modelId="{60756BAB-94F5-40AA-8CA6-1605962C3E02}">
      <dsp:nvSpPr>
        <dsp:cNvPr id="0" name=""/>
        <dsp:cNvSpPr/>
      </dsp:nvSpPr>
      <dsp:spPr>
        <a:xfrm rot="3752471">
          <a:off x="1853318" y="4672377"/>
          <a:ext cx="2059030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2059030" y="15776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831358" y="4636677"/>
        <a:ext cx="102951" cy="102951"/>
      </dsp:txXfrm>
    </dsp:sp>
    <dsp:sp modelId="{50AF5EE4-9722-448F-B8C8-84C219FF2A58}">
      <dsp:nvSpPr>
        <dsp:cNvPr id="0" name=""/>
        <dsp:cNvSpPr/>
      </dsp:nvSpPr>
      <dsp:spPr>
        <a:xfrm>
          <a:off x="3357554" y="5000606"/>
          <a:ext cx="2404318" cy="120215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Костные ткани</a:t>
          </a:r>
          <a:endParaRPr lang="ru-RU" sz="3600" b="1" kern="1200" dirty="0"/>
        </a:p>
      </dsp:txBody>
      <dsp:txXfrm>
        <a:off x="3392764" y="5035816"/>
        <a:ext cx="2333898" cy="1131739"/>
      </dsp:txXfrm>
    </dsp:sp>
    <dsp:sp modelId="{04D261AB-78C2-466C-A33A-A5BCA94F22C6}">
      <dsp:nvSpPr>
        <dsp:cNvPr id="0" name=""/>
        <dsp:cNvSpPr/>
      </dsp:nvSpPr>
      <dsp:spPr>
        <a:xfrm rot="19256884">
          <a:off x="5621758" y="5190808"/>
          <a:ext cx="1254242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1254242" y="15776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17523" y="5175228"/>
        <a:ext cx="62712" cy="62712"/>
      </dsp:txXfrm>
    </dsp:sp>
    <dsp:sp modelId="{E74709B2-9FB8-4DBD-A94B-C1E087E5DE16}">
      <dsp:nvSpPr>
        <dsp:cNvPr id="0" name=""/>
        <dsp:cNvSpPr/>
      </dsp:nvSpPr>
      <dsp:spPr>
        <a:xfrm>
          <a:off x="6735886" y="4210403"/>
          <a:ext cx="2404318" cy="120215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/>
            <a:t>Грубоволокнистая</a:t>
          </a:r>
          <a:endParaRPr lang="ru-RU" sz="2200" b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косная ткань</a:t>
          </a:r>
        </a:p>
      </dsp:txBody>
      <dsp:txXfrm>
        <a:off x="6771096" y="4245613"/>
        <a:ext cx="2333898" cy="1131739"/>
      </dsp:txXfrm>
    </dsp:sp>
    <dsp:sp modelId="{CC472E0F-17A0-4637-9F53-11ADDF21D85E}">
      <dsp:nvSpPr>
        <dsp:cNvPr id="0" name=""/>
        <dsp:cNvSpPr/>
      </dsp:nvSpPr>
      <dsp:spPr>
        <a:xfrm rot="1878181">
          <a:off x="5678902" y="5882049"/>
          <a:ext cx="1139955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1139955" y="15776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20380" y="5869327"/>
        <a:ext cx="56997" cy="56997"/>
      </dsp:txXfrm>
    </dsp:sp>
    <dsp:sp modelId="{2477ED5B-AE52-4ADC-A88B-C31DCBE09D5F}">
      <dsp:nvSpPr>
        <dsp:cNvPr id="0" name=""/>
        <dsp:cNvSpPr/>
      </dsp:nvSpPr>
      <dsp:spPr>
        <a:xfrm>
          <a:off x="6735886" y="5592886"/>
          <a:ext cx="2404318" cy="120215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Пластинчатая костная ткань</a:t>
          </a:r>
          <a:endParaRPr lang="ru-RU" sz="2200" kern="1200" dirty="0"/>
        </a:p>
      </dsp:txBody>
      <dsp:txXfrm>
        <a:off x="6771096" y="5628096"/>
        <a:ext cx="2333898" cy="11317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5F892-66FF-46BF-AF69-A75A0DA88FB3}">
      <dsp:nvSpPr>
        <dsp:cNvPr id="0" name=""/>
        <dsp:cNvSpPr/>
      </dsp:nvSpPr>
      <dsp:spPr>
        <a:xfrm>
          <a:off x="0" y="1399"/>
          <a:ext cx="9144000" cy="17850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kern="1200" dirty="0" smtClean="0"/>
            <a:t>1. Общий источник развития – мезенхима.</a:t>
          </a:r>
          <a:endParaRPr lang="ru-RU" sz="3600" kern="1200" dirty="0" smtClean="0"/>
        </a:p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87141" y="88540"/>
        <a:ext cx="8969718" cy="1610812"/>
      </dsp:txXfrm>
    </dsp:sp>
    <dsp:sp modelId="{A5439122-1767-4E67-9751-A7D36549E7B3}">
      <dsp:nvSpPr>
        <dsp:cNvPr id="0" name=""/>
        <dsp:cNvSpPr/>
      </dsp:nvSpPr>
      <dsp:spPr>
        <a:xfrm>
          <a:off x="0" y="1786493"/>
          <a:ext cx="9144000" cy="74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/>
        </a:p>
      </dsp:txBody>
      <dsp:txXfrm>
        <a:off x="0" y="1786493"/>
        <a:ext cx="9144000" cy="74148"/>
      </dsp:txXfrm>
    </dsp:sp>
    <dsp:sp modelId="{E252F3C5-4031-41F2-A646-F688AB7193BC}">
      <dsp:nvSpPr>
        <dsp:cNvPr id="0" name=""/>
        <dsp:cNvSpPr/>
      </dsp:nvSpPr>
      <dsp:spPr>
        <a:xfrm>
          <a:off x="0" y="1860641"/>
          <a:ext cx="9144000" cy="17850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kern="1200" dirty="0" smtClean="0"/>
            <a:t>2. Общий план строения – клетки и межклеточное вещество.</a:t>
          </a:r>
          <a:endParaRPr lang="ru-RU" sz="3600" kern="1200" dirty="0" smtClean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87141" y="1947782"/>
        <a:ext cx="8969718" cy="1610812"/>
      </dsp:txXfrm>
    </dsp:sp>
    <dsp:sp modelId="{DF8533E9-4FF8-4559-AE13-BE2B9F51C26F}">
      <dsp:nvSpPr>
        <dsp:cNvPr id="0" name=""/>
        <dsp:cNvSpPr/>
      </dsp:nvSpPr>
      <dsp:spPr>
        <a:xfrm>
          <a:off x="0" y="3658631"/>
          <a:ext cx="9144000" cy="17850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kern="1200" dirty="0" smtClean="0"/>
            <a:t>3. Общая функция – опорная.</a:t>
          </a:r>
          <a:endParaRPr lang="ru-RU" sz="36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87141" y="3745772"/>
        <a:ext cx="8969718" cy="16108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A0F47-8B25-4B2C-9941-3AF5AD4C6D69}">
      <dsp:nvSpPr>
        <dsp:cNvPr id="0" name=""/>
        <dsp:cNvSpPr/>
      </dsp:nvSpPr>
      <dsp:spPr>
        <a:xfrm>
          <a:off x="0" y="0"/>
          <a:ext cx="9144000" cy="95940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Стволовые </a:t>
          </a:r>
          <a:r>
            <a:rPr lang="ru-RU" sz="4000" b="1" kern="1200" dirty="0" err="1" smtClean="0"/>
            <a:t>остеогенные</a:t>
          </a:r>
          <a:r>
            <a:rPr lang="ru-RU" sz="4000" b="1" kern="1200" dirty="0" smtClean="0"/>
            <a:t> клетки</a:t>
          </a:r>
          <a:endParaRPr lang="ru-RU" sz="4000" b="1" kern="1200" dirty="0"/>
        </a:p>
      </dsp:txBody>
      <dsp:txXfrm>
        <a:off x="46834" y="46834"/>
        <a:ext cx="9050332" cy="865732"/>
      </dsp:txXfrm>
    </dsp:sp>
    <dsp:sp modelId="{170F36FA-E023-4554-BD89-E322A8F25314}">
      <dsp:nvSpPr>
        <dsp:cNvPr id="0" name=""/>
        <dsp:cNvSpPr/>
      </dsp:nvSpPr>
      <dsp:spPr>
        <a:xfrm>
          <a:off x="0" y="1214435"/>
          <a:ext cx="9144000" cy="95940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err="1" smtClean="0"/>
            <a:t>Полустволовые</a:t>
          </a:r>
          <a:r>
            <a:rPr lang="ru-RU" sz="4000" b="1" kern="1200" dirty="0" smtClean="0"/>
            <a:t> </a:t>
          </a:r>
          <a:r>
            <a:rPr lang="ru-RU" sz="4000" b="1" kern="1200" dirty="0" err="1" smtClean="0"/>
            <a:t>остеогенные</a:t>
          </a:r>
          <a:r>
            <a:rPr lang="ru-RU" sz="4000" b="1" kern="1200" dirty="0" smtClean="0"/>
            <a:t> клетки</a:t>
          </a:r>
          <a:endParaRPr lang="ru-RU" sz="4000" b="1" kern="1200" dirty="0"/>
        </a:p>
      </dsp:txBody>
      <dsp:txXfrm>
        <a:off x="46834" y="1261269"/>
        <a:ext cx="9050332" cy="865732"/>
      </dsp:txXfrm>
    </dsp:sp>
    <dsp:sp modelId="{47AC1B8E-E83B-4C21-8273-9FFF99F68A2B}">
      <dsp:nvSpPr>
        <dsp:cNvPr id="0" name=""/>
        <dsp:cNvSpPr/>
      </dsp:nvSpPr>
      <dsp:spPr>
        <a:xfrm>
          <a:off x="0" y="2052224"/>
          <a:ext cx="9144000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3100" kern="1200"/>
        </a:p>
      </dsp:txBody>
      <dsp:txXfrm>
        <a:off x="0" y="2052224"/>
        <a:ext cx="9144000" cy="662400"/>
      </dsp:txXfrm>
    </dsp:sp>
    <dsp:sp modelId="{FFAEB5F4-48FE-41FC-B30B-B68060E0BA89}">
      <dsp:nvSpPr>
        <dsp:cNvPr id="0" name=""/>
        <dsp:cNvSpPr/>
      </dsp:nvSpPr>
      <dsp:spPr>
        <a:xfrm>
          <a:off x="0" y="2714625"/>
          <a:ext cx="9144000" cy="95940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Остеобласты</a:t>
          </a:r>
          <a:endParaRPr lang="ru-RU" sz="4000" b="1" kern="1200" dirty="0"/>
        </a:p>
      </dsp:txBody>
      <dsp:txXfrm>
        <a:off x="46834" y="2761459"/>
        <a:ext cx="9050332" cy="865732"/>
      </dsp:txXfrm>
    </dsp:sp>
    <dsp:sp modelId="{6217D2F0-FF9A-49E6-B5D3-B4DBAF25F882}">
      <dsp:nvSpPr>
        <dsp:cNvPr id="0" name=""/>
        <dsp:cNvSpPr/>
      </dsp:nvSpPr>
      <dsp:spPr>
        <a:xfrm>
          <a:off x="0" y="4139674"/>
          <a:ext cx="9144000" cy="95940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Остеоциты</a:t>
          </a:r>
          <a:endParaRPr lang="ru-RU" sz="4000" b="1" kern="1200" dirty="0"/>
        </a:p>
      </dsp:txBody>
      <dsp:txXfrm>
        <a:off x="46834" y="4186508"/>
        <a:ext cx="9050332" cy="865732"/>
      </dsp:txXfrm>
    </dsp:sp>
    <dsp:sp modelId="{D6571F12-BC04-4AC3-98BC-20F119437456}">
      <dsp:nvSpPr>
        <dsp:cNvPr id="0" name=""/>
        <dsp:cNvSpPr/>
      </dsp:nvSpPr>
      <dsp:spPr>
        <a:xfrm>
          <a:off x="0" y="4748625"/>
          <a:ext cx="9144000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3100" kern="1200" dirty="0"/>
        </a:p>
      </dsp:txBody>
      <dsp:txXfrm>
        <a:off x="0" y="4748625"/>
        <a:ext cx="9144000" cy="662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9DC62-ED2E-4694-B242-325055BBF131}">
      <dsp:nvSpPr>
        <dsp:cNvPr id="0" name=""/>
        <dsp:cNvSpPr/>
      </dsp:nvSpPr>
      <dsp:spPr>
        <a:xfrm>
          <a:off x="1442" y="1806081"/>
          <a:ext cx="3808798" cy="190439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/>
            <a:t>Костная ткань</a:t>
          </a:r>
          <a:endParaRPr lang="ru-RU" sz="4400" b="1" kern="1200" dirty="0"/>
        </a:p>
      </dsp:txBody>
      <dsp:txXfrm>
        <a:off x="57220" y="1861859"/>
        <a:ext cx="3697242" cy="1792843"/>
      </dsp:txXfrm>
    </dsp:sp>
    <dsp:sp modelId="{A85CB748-0E9B-45F0-8D80-76806EB5A35E}">
      <dsp:nvSpPr>
        <dsp:cNvPr id="0" name=""/>
        <dsp:cNvSpPr/>
      </dsp:nvSpPr>
      <dsp:spPr>
        <a:xfrm rot="19457599">
          <a:off x="3633890" y="2179696"/>
          <a:ext cx="1876219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1876219" y="310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525094" y="2163860"/>
        <a:ext cx="93810" cy="93810"/>
      </dsp:txXfrm>
    </dsp:sp>
    <dsp:sp modelId="{3D140C8F-284E-4CAE-8414-25AA81C58DD1}">
      <dsp:nvSpPr>
        <dsp:cNvPr id="0" name=""/>
        <dsp:cNvSpPr/>
      </dsp:nvSpPr>
      <dsp:spPr>
        <a:xfrm>
          <a:off x="5333759" y="711051"/>
          <a:ext cx="3808798" cy="190439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/>
            <a:t>Ретикулофиброзная</a:t>
          </a:r>
          <a:r>
            <a:rPr lang="ru-RU" sz="3200" b="1" kern="1200" dirty="0" smtClean="0"/>
            <a:t> (</a:t>
          </a:r>
          <a:r>
            <a:rPr lang="ru-RU" sz="3200" b="1" kern="1200" dirty="0" err="1" smtClean="0"/>
            <a:t>грубоволокнистая</a:t>
          </a:r>
          <a:r>
            <a:rPr lang="ru-RU" sz="3200" b="1" kern="1200" dirty="0" smtClean="0"/>
            <a:t>)</a:t>
          </a:r>
          <a:endParaRPr lang="ru-RU" sz="3200" b="1" kern="1200" dirty="0"/>
        </a:p>
      </dsp:txBody>
      <dsp:txXfrm>
        <a:off x="5389537" y="766829"/>
        <a:ext cx="3697242" cy="1792843"/>
      </dsp:txXfrm>
    </dsp:sp>
    <dsp:sp modelId="{6769A956-BE2C-4345-9E5A-AB7274ECF1EF}">
      <dsp:nvSpPr>
        <dsp:cNvPr id="0" name=""/>
        <dsp:cNvSpPr/>
      </dsp:nvSpPr>
      <dsp:spPr>
        <a:xfrm rot="2108724">
          <a:off x="3640244" y="3263995"/>
          <a:ext cx="1864953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1864953" y="310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526097" y="3248440"/>
        <a:ext cx="93247" cy="93247"/>
      </dsp:txXfrm>
    </dsp:sp>
    <dsp:sp modelId="{F54601D2-FEE8-4549-BBF1-09FCA84B7550}">
      <dsp:nvSpPr>
        <dsp:cNvPr id="0" name=""/>
        <dsp:cNvSpPr/>
      </dsp:nvSpPr>
      <dsp:spPr>
        <a:xfrm>
          <a:off x="5335201" y="2879648"/>
          <a:ext cx="3808798" cy="190439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Пластинчатая</a:t>
          </a:r>
          <a:endParaRPr lang="ru-RU" sz="3200" b="1" kern="1200" dirty="0"/>
        </a:p>
      </dsp:txBody>
      <dsp:txXfrm>
        <a:off x="5390979" y="2935426"/>
        <a:ext cx="3697242" cy="17928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6F4E6-D609-4A93-8311-9BD5069D28C3}">
      <dsp:nvSpPr>
        <dsp:cNvPr id="0" name=""/>
        <dsp:cNvSpPr/>
      </dsp:nvSpPr>
      <dsp:spPr>
        <a:xfrm>
          <a:off x="0" y="653012"/>
          <a:ext cx="9144000" cy="83947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/>
            <a:t>вблизи черепных швов;</a:t>
          </a:r>
          <a:endParaRPr lang="ru-RU" sz="3500" b="1" kern="1200" dirty="0"/>
        </a:p>
      </dsp:txBody>
      <dsp:txXfrm>
        <a:off x="40980" y="693992"/>
        <a:ext cx="9062040" cy="757514"/>
      </dsp:txXfrm>
    </dsp:sp>
    <dsp:sp modelId="{285ADB53-B5A6-4528-8F31-C75290486B60}">
      <dsp:nvSpPr>
        <dsp:cNvPr id="0" name=""/>
        <dsp:cNvSpPr/>
      </dsp:nvSpPr>
      <dsp:spPr>
        <a:xfrm>
          <a:off x="0" y="1593287"/>
          <a:ext cx="9144000" cy="83947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/>
            <a:t>в зубных альвеолах;</a:t>
          </a:r>
          <a:endParaRPr lang="ru-RU" sz="3500" b="1" kern="1200" dirty="0"/>
        </a:p>
      </dsp:txBody>
      <dsp:txXfrm>
        <a:off x="40980" y="1634267"/>
        <a:ext cx="9062040" cy="757514"/>
      </dsp:txXfrm>
    </dsp:sp>
    <dsp:sp modelId="{F66767AE-048A-4048-992E-5125DEDEA93E}">
      <dsp:nvSpPr>
        <dsp:cNvPr id="0" name=""/>
        <dsp:cNvSpPr/>
      </dsp:nvSpPr>
      <dsp:spPr>
        <a:xfrm>
          <a:off x="0" y="2432762"/>
          <a:ext cx="91440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700" kern="1200" dirty="0"/>
        </a:p>
      </dsp:txBody>
      <dsp:txXfrm>
        <a:off x="0" y="2432762"/>
        <a:ext cx="9144000" cy="579600"/>
      </dsp:txXfrm>
    </dsp:sp>
    <dsp:sp modelId="{6614CE02-6679-4E49-8944-1B4385E7C626}">
      <dsp:nvSpPr>
        <dsp:cNvPr id="0" name=""/>
        <dsp:cNvSpPr/>
      </dsp:nvSpPr>
      <dsp:spPr>
        <a:xfrm>
          <a:off x="0" y="3012362"/>
          <a:ext cx="9144000" cy="83947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/>
            <a:t>в костном лабиринте внутреннего уха;</a:t>
          </a:r>
          <a:endParaRPr lang="ru-RU" sz="3500" b="1" kern="1200" dirty="0"/>
        </a:p>
      </dsp:txBody>
      <dsp:txXfrm>
        <a:off x="40980" y="3053342"/>
        <a:ext cx="9062040" cy="757514"/>
      </dsp:txXfrm>
    </dsp:sp>
    <dsp:sp modelId="{8074CE18-BEB1-4C35-94AF-54A321570BAE}">
      <dsp:nvSpPr>
        <dsp:cNvPr id="0" name=""/>
        <dsp:cNvSpPr/>
      </dsp:nvSpPr>
      <dsp:spPr>
        <a:xfrm>
          <a:off x="0" y="3952637"/>
          <a:ext cx="9144000" cy="83947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/>
            <a:t> в местах прикрепления сухожилий и связок.</a:t>
          </a:r>
          <a:endParaRPr lang="ru-RU" sz="3500" b="1" kern="1200" dirty="0"/>
        </a:p>
      </dsp:txBody>
      <dsp:txXfrm>
        <a:off x="40980" y="3993617"/>
        <a:ext cx="9062040" cy="7575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F5416-5BA6-44F0-B08A-4EC768301F15}">
      <dsp:nvSpPr>
        <dsp:cNvPr id="0" name=""/>
        <dsp:cNvSpPr/>
      </dsp:nvSpPr>
      <dsp:spPr>
        <a:xfrm>
          <a:off x="0" y="97"/>
          <a:ext cx="9144000" cy="10925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1. Образование хрящевой модели кости.</a:t>
          </a:r>
          <a:endParaRPr lang="ru-RU" sz="3200" b="1" kern="1200" dirty="0"/>
        </a:p>
      </dsp:txBody>
      <dsp:txXfrm>
        <a:off x="53336" y="53433"/>
        <a:ext cx="9037328" cy="985920"/>
      </dsp:txXfrm>
    </dsp:sp>
    <dsp:sp modelId="{E5D53717-E187-4D3B-A04C-6CD8C1B35A11}">
      <dsp:nvSpPr>
        <dsp:cNvPr id="0" name=""/>
        <dsp:cNvSpPr/>
      </dsp:nvSpPr>
      <dsp:spPr>
        <a:xfrm>
          <a:off x="0" y="1092689"/>
          <a:ext cx="9144000" cy="29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/>
        </a:p>
      </dsp:txBody>
      <dsp:txXfrm>
        <a:off x="0" y="1092689"/>
        <a:ext cx="9144000" cy="29639"/>
      </dsp:txXfrm>
    </dsp:sp>
    <dsp:sp modelId="{6A19F3F6-8F5C-43C3-B8CF-CE28A8782F50}">
      <dsp:nvSpPr>
        <dsp:cNvPr id="0" name=""/>
        <dsp:cNvSpPr/>
      </dsp:nvSpPr>
      <dsp:spPr>
        <a:xfrm>
          <a:off x="0" y="1122329"/>
          <a:ext cx="9144000" cy="11594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kern="1200" dirty="0" smtClean="0"/>
            <a:t>2. Образование </a:t>
          </a:r>
          <a:r>
            <a:rPr lang="ru-RU" sz="3200" b="1" kern="1200" dirty="0" err="1" smtClean="0"/>
            <a:t>перихондральной</a:t>
          </a:r>
          <a:r>
            <a:rPr lang="ru-RU" sz="3200" b="1" kern="1200" dirty="0" smtClean="0"/>
            <a:t> костной манжетки.</a:t>
          </a:r>
          <a:endParaRPr lang="ru-RU" sz="3200" kern="1200" dirty="0" smtClean="0"/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6599" y="1178928"/>
        <a:ext cx="9030802" cy="1046230"/>
      </dsp:txXfrm>
    </dsp:sp>
    <dsp:sp modelId="{4498B2AA-FBE4-4AB5-8527-F0CA8FBBEDD8}">
      <dsp:nvSpPr>
        <dsp:cNvPr id="0" name=""/>
        <dsp:cNvSpPr/>
      </dsp:nvSpPr>
      <dsp:spPr>
        <a:xfrm>
          <a:off x="0" y="2281757"/>
          <a:ext cx="9144000" cy="29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2281757"/>
        <a:ext cx="9144000" cy="29639"/>
      </dsp:txXfrm>
    </dsp:sp>
    <dsp:sp modelId="{29FB25E1-6D88-412E-BA33-D19C9690331C}">
      <dsp:nvSpPr>
        <dsp:cNvPr id="0" name=""/>
        <dsp:cNvSpPr/>
      </dsp:nvSpPr>
      <dsp:spPr>
        <a:xfrm>
          <a:off x="0" y="2324722"/>
          <a:ext cx="9144000" cy="13404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kern="1200" dirty="0" smtClean="0"/>
            <a:t>3. Образование </a:t>
          </a:r>
          <a:r>
            <a:rPr lang="ru-RU" sz="3200" b="1" kern="1200" dirty="0" err="1" smtClean="0"/>
            <a:t>эндохондральной</a:t>
          </a:r>
          <a:r>
            <a:rPr lang="ru-RU" sz="3200" b="1" kern="1200" dirty="0" smtClean="0"/>
            <a:t> кости в диафизе.</a:t>
          </a:r>
          <a:endParaRPr lang="ru-RU" sz="32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65435" y="2390157"/>
        <a:ext cx="9013130" cy="1209578"/>
      </dsp:txXfrm>
    </dsp:sp>
    <dsp:sp modelId="{E24C59D4-6CBD-4082-B801-5E76D396A4B1}">
      <dsp:nvSpPr>
        <dsp:cNvPr id="0" name=""/>
        <dsp:cNvSpPr/>
      </dsp:nvSpPr>
      <dsp:spPr>
        <a:xfrm>
          <a:off x="0" y="3657097"/>
          <a:ext cx="9144000" cy="17880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kern="1200" dirty="0" smtClean="0"/>
            <a:t>4. Образование </a:t>
          </a:r>
          <a:r>
            <a:rPr lang="ru-RU" sz="3200" b="1" kern="1200" dirty="0" err="1" smtClean="0"/>
            <a:t>эндохондральной</a:t>
          </a:r>
          <a:r>
            <a:rPr lang="ru-RU" sz="3200" b="1" kern="1200" dirty="0" smtClean="0"/>
            <a:t> кости в эпифизах и формирование </a:t>
          </a:r>
          <a:r>
            <a:rPr lang="ru-RU" sz="3200" b="1" kern="1200" dirty="0" err="1" smtClean="0"/>
            <a:t>эпифизарных</a:t>
          </a:r>
          <a:r>
            <a:rPr lang="ru-RU" sz="3200" b="1" kern="1200" dirty="0" smtClean="0"/>
            <a:t> пластинок роста.</a:t>
          </a:r>
          <a:endParaRPr lang="ru-RU" sz="3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87284" y="3744381"/>
        <a:ext cx="8969432" cy="1613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КОСТНЫЕ ТКАНИ.</a:t>
            </a:r>
            <a:br>
              <a:rPr lang="ru-RU" b="1" dirty="0" smtClean="0"/>
            </a:br>
            <a:r>
              <a:rPr lang="ru-RU" b="1" dirty="0" smtClean="0"/>
              <a:t>ПРЯМОЙ И НЕПРЯМОЙ ОСТЕОГЕНЕЗ.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pPr algn="r"/>
            <a:endParaRPr lang="ru-RU" sz="2400" b="1" dirty="0" smtClean="0"/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кафедра гистологии, цитологии и </a:t>
            </a:r>
            <a:r>
              <a:rPr lang="ru-RU" sz="2400" b="1" dirty="0" smtClean="0">
                <a:solidFill>
                  <a:schemeClr val="bg1"/>
                </a:solidFill>
              </a:rPr>
              <a:t>эмбриологии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630932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Оренбург, 2020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Остеобласты - клетки, образующие костную ткань.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Функции:</a:t>
            </a:r>
          </a:p>
          <a:p>
            <a:pPr>
              <a:buNone/>
            </a:pPr>
            <a:r>
              <a:rPr lang="ru-RU" sz="3600" b="1" dirty="0" smtClean="0"/>
              <a:t>-участвуют в процессе его обызвествления;</a:t>
            </a:r>
          </a:p>
          <a:p>
            <a:pPr>
              <a:buNone/>
            </a:pPr>
            <a:endParaRPr lang="ru-RU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0439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Остеобласты - клетки, образующие костную ткань.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Функции:</a:t>
            </a:r>
          </a:p>
          <a:p>
            <a:pPr>
              <a:buNone/>
            </a:pPr>
            <a:r>
              <a:rPr lang="ru-RU" sz="3600" b="1" dirty="0" smtClean="0"/>
              <a:t>-регулируют поток кальция и фосфора в костную ткань и из неё.</a:t>
            </a:r>
          </a:p>
        </p:txBody>
      </p:sp>
    </p:spTree>
    <p:extLst>
      <p:ext uri="{BB962C8B-B14F-4D97-AF65-F5344CB8AC3E}">
        <p14:creationId xmlns:p14="http://schemas.microsoft.com/office/powerpoint/2010/main" val="20439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Продукты, синтезируемые и секретируемые остеобластами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   1. Коллаген </a:t>
            </a:r>
            <a:r>
              <a:rPr lang="en-US" sz="3600" b="1" dirty="0" smtClean="0"/>
              <a:t>I</a:t>
            </a:r>
            <a:r>
              <a:rPr lang="ru-RU" sz="3600" b="1" dirty="0" smtClean="0"/>
              <a:t> типа (90%).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Продукты, синтезируемые и секретируемые остеобластами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2. Коллагены – </a:t>
            </a:r>
            <a:r>
              <a:rPr lang="en-US" sz="3600" b="1" dirty="0" smtClean="0"/>
              <a:t>III, IV, V, XI, XIII</a:t>
            </a:r>
            <a:r>
              <a:rPr lang="ru-RU" sz="3600" b="1" dirty="0" smtClean="0"/>
              <a:t> (5%).</a:t>
            </a:r>
          </a:p>
          <a:p>
            <a:pPr>
              <a:buNone/>
            </a:pPr>
            <a:r>
              <a:rPr lang="ru-RU" sz="3600" b="1" dirty="0" smtClean="0"/>
              <a:t>  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3912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Продукты, синтезируемые и секретируемые остеобластами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3. </a:t>
            </a:r>
            <a:r>
              <a:rPr lang="ru-RU" sz="3600" b="1" dirty="0" err="1" smtClean="0"/>
              <a:t>Неколлагеновые</a:t>
            </a:r>
            <a:r>
              <a:rPr lang="ru-RU" sz="3600" b="1" dirty="0" smtClean="0"/>
              <a:t> белки</a:t>
            </a:r>
            <a:r>
              <a:rPr lang="ru-RU" sz="3600" b="1" u="sng" dirty="0" smtClean="0"/>
              <a:t>:</a:t>
            </a:r>
          </a:p>
          <a:p>
            <a:pPr>
              <a:buNone/>
            </a:pPr>
            <a:r>
              <a:rPr lang="ru-RU" sz="3600" b="1" dirty="0"/>
              <a:t>а</a:t>
            </a:r>
            <a:r>
              <a:rPr lang="ru-RU" sz="3600" b="1" dirty="0" smtClean="0"/>
              <a:t>).</a:t>
            </a:r>
            <a:r>
              <a:rPr lang="ru-RU" sz="3600" b="1" u="sng" dirty="0" smtClean="0"/>
              <a:t>гликопротеины матрикса</a:t>
            </a:r>
            <a:r>
              <a:rPr lang="ru-RU" sz="3600" b="1" dirty="0" smtClean="0"/>
              <a:t> (</a:t>
            </a:r>
            <a:r>
              <a:rPr lang="ru-RU" sz="3600" b="1" dirty="0" err="1" smtClean="0"/>
              <a:t>остенектин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остеопонтин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остеокальцин</a:t>
            </a:r>
            <a:r>
              <a:rPr lang="ru-RU" sz="3600" b="1" dirty="0" smtClean="0"/>
              <a:t>, костный </a:t>
            </a:r>
            <a:r>
              <a:rPr lang="ru-RU" sz="3600" b="1" dirty="0" err="1" smtClean="0"/>
              <a:t>сиалопротеин</a:t>
            </a:r>
            <a:r>
              <a:rPr lang="ru-RU" sz="3600" b="1" dirty="0" smtClean="0"/>
              <a:t>). </a:t>
            </a:r>
          </a:p>
          <a:p>
            <a:pPr>
              <a:buNone/>
            </a:pPr>
            <a:r>
              <a:rPr lang="ru-RU" sz="3600" b="1" dirty="0" smtClean="0"/>
              <a:t>б).</a:t>
            </a:r>
            <a:r>
              <a:rPr lang="ru-RU" sz="3600" b="1" u="sng" dirty="0" smtClean="0"/>
              <a:t>ПГ </a:t>
            </a:r>
            <a:r>
              <a:rPr lang="ru-RU" sz="3600" b="1" dirty="0" smtClean="0"/>
              <a:t>(ГУК, </a:t>
            </a:r>
            <a:r>
              <a:rPr lang="ru-RU" sz="3600" b="1" dirty="0" err="1" smtClean="0"/>
              <a:t>бигликан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декорин</a:t>
            </a:r>
            <a:r>
              <a:rPr lang="ru-RU" sz="3600" b="1" dirty="0" smtClean="0"/>
              <a:t>).</a:t>
            </a:r>
          </a:p>
          <a:p>
            <a:pPr>
              <a:buNone/>
            </a:pPr>
            <a:r>
              <a:rPr lang="ru-RU" sz="3600" b="1" dirty="0" smtClean="0"/>
              <a:t>в). </a:t>
            </a:r>
            <a:r>
              <a:rPr lang="ru-RU" sz="3600" b="1" u="sng" dirty="0" smtClean="0"/>
              <a:t>ферменты </a:t>
            </a:r>
            <a:r>
              <a:rPr lang="ru-RU" sz="3600" b="1" dirty="0" smtClean="0"/>
              <a:t>(щелочная фосфатаза, </a:t>
            </a:r>
            <a:r>
              <a:rPr lang="ru-RU" sz="3600" b="1" dirty="0" err="1" smtClean="0"/>
              <a:t>коллагеназа</a:t>
            </a:r>
            <a:r>
              <a:rPr lang="ru-RU" sz="3600" b="1" dirty="0" smtClean="0"/>
              <a:t>).</a:t>
            </a:r>
          </a:p>
          <a:p>
            <a:pPr>
              <a:buNone/>
            </a:pPr>
            <a:r>
              <a:rPr lang="ru-RU" sz="3600" b="1" dirty="0" smtClean="0"/>
              <a:t>г). </a:t>
            </a:r>
            <a:r>
              <a:rPr lang="ru-RU" sz="3600" b="1" u="sng" dirty="0" err="1" smtClean="0"/>
              <a:t>фосфопротеины</a:t>
            </a:r>
            <a:r>
              <a:rPr lang="ru-RU" sz="3600" b="1" dirty="0" smtClean="0"/>
              <a:t> (</a:t>
            </a:r>
            <a:r>
              <a:rPr lang="ru-RU" sz="3600" b="1" dirty="0" err="1" smtClean="0"/>
              <a:t>фосфорины</a:t>
            </a:r>
            <a:r>
              <a:rPr lang="ru-RU" sz="3600" b="1" dirty="0" smtClean="0"/>
              <a:t>).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3912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Активные остеобласты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3600" b="1" dirty="0" smtClean="0"/>
              <a:t>Кубические или призматические клетки. </a:t>
            </a:r>
          </a:p>
          <a:p>
            <a:pPr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   Покрывают 2-8% поверхности кости.</a:t>
            </a:r>
          </a:p>
          <a:p>
            <a:pPr>
              <a:buNone/>
            </a:pPr>
            <a:r>
              <a:rPr lang="ru-RU" sz="3600" b="1" dirty="0" smtClean="0"/>
              <a:t>   </a:t>
            </a:r>
          </a:p>
          <a:p>
            <a:pPr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   Ядро округлое с крупным ядрышком.</a:t>
            </a:r>
          </a:p>
          <a:p>
            <a:pPr>
              <a:buNone/>
            </a:pPr>
            <a:r>
              <a:rPr lang="ru-RU" sz="3600" b="1" dirty="0" smtClean="0"/>
              <a:t>    </a:t>
            </a:r>
          </a:p>
          <a:p>
            <a:pPr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   Цитоплазма – </a:t>
            </a:r>
            <a:r>
              <a:rPr lang="ru-RU" sz="3600" b="1" dirty="0" err="1" smtClean="0"/>
              <a:t>базофильна</a:t>
            </a:r>
            <a:r>
              <a:rPr lang="ru-RU" sz="3600" b="1" dirty="0" smtClean="0"/>
              <a:t>. 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28736"/>
            <a:ext cx="9144000" cy="54292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Активные остеобласты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491261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:\31 марта 2015\347523,index_html_54a37b6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3" y="3818405"/>
            <a:ext cx="4286248" cy="309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Механизмы минерализации органического матрикса остеобластами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1). Отложения кристаллов </a:t>
            </a:r>
            <a:r>
              <a:rPr lang="ru-RU" sz="4400" b="1" dirty="0" err="1" smtClean="0"/>
              <a:t>гидроксиапатита</a:t>
            </a:r>
            <a:r>
              <a:rPr lang="ru-RU" sz="4400" b="1" dirty="0" smtClean="0"/>
              <a:t> из перенасыщенной внеклеточной жидкости вдоль фибрилл коллагена.</a:t>
            </a:r>
          </a:p>
          <a:p>
            <a:pPr>
              <a:buNone/>
            </a:pPr>
            <a:r>
              <a:rPr lang="ru-RU" sz="4400" b="1" dirty="0" smtClean="0"/>
              <a:t>2) За счёт секреции матричных пузырьков.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Основные факторы, активирующие остеобласты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sz="5400" b="1" dirty="0" smtClean="0"/>
              <a:t>-</a:t>
            </a:r>
            <a:r>
              <a:rPr lang="ru-RU" sz="5400" b="1" dirty="0" err="1" smtClean="0"/>
              <a:t>кальцитонин</a:t>
            </a:r>
            <a:r>
              <a:rPr lang="ru-RU" sz="5400" b="1" dirty="0" smtClean="0"/>
              <a:t>;</a:t>
            </a:r>
          </a:p>
          <a:p>
            <a:pPr>
              <a:buNone/>
            </a:pPr>
            <a:r>
              <a:rPr lang="ru-RU" sz="5400" b="1" dirty="0" smtClean="0"/>
              <a:t>-тироксин;</a:t>
            </a:r>
          </a:p>
          <a:p>
            <a:pPr>
              <a:buNone/>
            </a:pPr>
            <a:r>
              <a:rPr lang="ru-RU" sz="5400" b="1" dirty="0" smtClean="0"/>
              <a:t>-эстрогены;</a:t>
            </a:r>
          </a:p>
          <a:p>
            <a:pPr>
              <a:buNone/>
            </a:pPr>
            <a:r>
              <a:rPr lang="ru-RU" sz="5400" b="1" dirty="0" smtClean="0"/>
              <a:t>-</a:t>
            </a:r>
            <a:r>
              <a:rPr lang="ru-RU" sz="5400" b="1" dirty="0" err="1" smtClean="0"/>
              <a:t>пьезо-эффекты</a:t>
            </a:r>
            <a:r>
              <a:rPr lang="ru-RU" sz="5400" b="1" dirty="0" smtClean="0"/>
              <a:t>, возникающие в кости при сжимании;</a:t>
            </a:r>
          </a:p>
          <a:p>
            <a:pPr>
              <a:buNone/>
            </a:pPr>
            <a:r>
              <a:rPr lang="ru-RU" sz="5400" b="1" dirty="0" smtClean="0"/>
              <a:t>-витамины С, </a:t>
            </a:r>
            <a:r>
              <a:rPr lang="en-US" sz="5400" b="1" dirty="0" smtClean="0"/>
              <a:t>D</a:t>
            </a:r>
            <a:r>
              <a:rPr lang="ru-RU" sz="5400" b="1" dirty="0" smtClean="0"/>
              <a:t>.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Неактивные (покоящиеся) остеобласты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000" b="1" dirty="0" smtClean="0"/>
              <a:t>Образуются из активных. Покрывают 80-95% кости. </a:t>
            </a:r>
          </a:p>
          <a:p>
            <a:pPr>
              <a:buNone/>
            </a:pPr>
            <a:r>
              <a:rPr lang="ru-RU" sz="4000" b="1" dirty="0"/>
              <a:t> </a:t>
            </a:r>
            <a:r>
              <a:rPr lang="ru-RU" sz="4000" b="1" dirty="0" smtClean="0"/>
              <a:t>  </a:t>
            </a:r>
          </a:p>
          <a:p>
            <a:pPr>
              <a:buNone/>
            </a:pPr>
            <a:r>
              <a:rPr lang="ru-RU" sz="4000" b="1" dirty="0"/>
              <a:t> </a:t>
            </a:r>
            <a:r>
              <a:rPr lang="ru-RU" sz="4000" b="1" dirty="0" smtClean="0"/>
              <a:t>  Уплощённые клетки с веретеновидным ядром. Органеллы редуцированы. </a:t>
            </a:r>
          </a:p>
          <a:p>
            <a:pPr>
              <a:buNone/>
            </a:pPr>
            <a:r>
              <a:rPr lang="ru-RU" sz="4000" b="1" dirty="0" smtClean="0"/>
              <a:t>  </a:t>
            </a:r>
          </a:p>
          <a:p>
            <a:pPr>
              <a:buNone/>
            </a:pPr>
            <a:r>
              <a:rPr lang="ru-RU" sz="4000" b="1" dirty="0"/>
              <a:t> </a:t>
            </a:r>
            <a:r>
              <a:rPr lang="ru-RU" sz="4000" b="1" dirty="0" smtClean="0"/>
              <a:t>  </a:t>
            </a:r>
            <a:r>
              <a:rPr lang="ru-RU" sz="4000" b="1" u="sng" dirty="0" smtClean="0"/>
              <a:t>Регулируют минеральный обмен костной ткани.</a:t>
            </a:r>
            <a:endParaRPr lang="ru-RU" sz="4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71462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800" b="1" dirty="0" smtClean="0"/>
              <a:t>Остеоциты-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</a:rPr>
              <a:t>основной тип клеток зрелой костной ткани.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400" b="1" dirty="0" smtClean="0"/>
              <a:t>   Имеют отростчатую форму, компактное, крупное ядро и </a:t>
            </a:r>
            <a:r>
              <a:rPr lang="ru-RU" sz="3400" b="1" dirty="0" err="1" smtClean="0"/>
              <a:t>слабобазофильную</a:t>
            </a:r>
            <a:r>
              <a:rPr lang="ru-RU" sz="3400" b="1" dirty="0" smtClean="0"/>
              <a:t> цитоплазму. Органеллы развиты слабо.</a:t>
            </a:r>
          </a:p>
          <a:p>
            <a:pPr>
              <a:buNone/>
            </a:pPr>
            <a:r>
              <a:rPr lang="ru-RU" sz="3400" b="1" dirty="0" smtClean="0"/>
              <a:t>    </a:t>
            </a:r>
          </a:p>
          <a:p>
            <a:pPr>
              <a:buNone/>
            </a:pPr>
            <a:r>
              <a:rPr lang="ru-RU" sz="3400" b="1" dirty="0" smtClean="0"/>
              <a:t>    Лежат в </a:t>
            </a:r>
            <a:r>
              <a:rPr lang="ru-RU" sz="3400" b="1" dirty="0" smtClean="0">
                <a:solidFill>
                  <a:srgbClr val="FF0000"/>
                </a:solidFill>
              </a:rPr>
              <a:t>костных полостях, или лакунах, </a:t>
            </a:r>
            <a:r>
              <a:rPr lang="ru-RU" sz="3400" b="1" dirty="0" smtClean="0"/>
              <a:t>окружены </a:t>
            </a:r>
            <a:r>
              <a:rPr lang="ru-RU" sz="3400" b="1" dirty="0" err="1" smtClean="0"/>
              <a:t>коллагеновыми</a:t>
            </a:r>
            <a:r>
              <a:rPr lang="ru-RU" sz="3400" b="1" dirty="0" smtClean="0"/>
              <a:t> фибриллами  и узкой полоской </a:t>
            </a:r>
            <a:r>
              <a:rPr lang="ru-RU" sz="3400" b="1" dirty="0" err="1" smtClean="0"/>
              <a:t>остеоида</a:t>
            </a:r>
            <a:r>
              <a:rPr lang="ru-RU" sz="3400" b="1" dirty="0" smtClean="0"/>
              <a:t>.  Отростки располагаются в узких костных канальцах.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28736"/>
            <a:ext cx="9144000" cy="54292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b="1" dirty="0" smtClean="0"/>
              <a:t>Остеоцит</a:t>
            </a:r>
            <a:endParaRPr lang="ru-RU" sz="4800" b="1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28736"/>
            <a:ext cx="5759741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b="1" dirty="0" err="1" smtClean="0"/>
              <a:t>Остекласты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400" b="1" dirty="0" smtClean="0"/>
              <a:t>Многоядерные гигантские клетки </a:t>
            </a:r>
            <a:r>
              <a:rPr lang="ru-RU" sz="3400" b="1" dirty="0" smtClean="0"/>
              <a:t>моноцитарного происхождения</a:t>
            </a:r>
            <a:r>
              <a:rPr lang="ru-RU" sz="3400" b="1" dirty="0" smtClean="0"/>
              <a:t>, обладающие подвижностью и способные  разрушать </a:t>
            </a:r>
            <a:r>
              <a:rPr lang="ru-RU" sz="3400" b="1" dirty="0" err="1" smtClean="0"/>
              <a:t>обызвествлённый</a:t>
            </a:r>
            <a:r>
              <a:rPr lang="ru-RU" sz="3400" b="1" dirty="0" smtClean="0"/>
              <a:t>  хрящ или кость. </a:t>
            </a:r>
          </a:p>
          <a:p>
            <a:pPr>
              <a:buNone/>
            </a:pPr>
            <a:endParaRPr lang="ru-RU" sz="3400" b="1" dirty="0" smtClean="0"/>
          </a:p>
          <a:p>
            <a:pPr>
              <a:buNone/>
            </a:pPr>
            <a:endParaRPr lang="ru-RU" sz="3400" b="1" dirty="0"/>
          </a:p>
          <a:p>
            <a:pPr>
              <a:buNone/>
            </a:pPr>
            <a:r>
              <a:rPr lang="ru-RU" sz="3400" b="1" dirty="0" smtClean="0"/>
              <a:t>    Размеры от 20 до 100 мкм.  </a:t>
            </a:r>
            <a:endParaRPr lang="ru-RU" sz="3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b="1" dirty="0" err="1" smtClean="0"/>
              <a:t>Остекласты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   </a:t>
            </a:r>
            <a:r>
              <a:rPr lang="ru-RU" sz="4800" b="1" dirty="0" smtClean="0"/>
              <a:t>Содержат до 20-50 ядер. Цитоплазма – ацидофильная, пенистая, с высоким содержанием лизосом, митохондрий.  Являются резко поляризованными клетками. </a:t>
            </a:r>
          </a:p>
          <a:p>
            <a:pPr>
              <a:buNone/>
            </a:pPr>
            <a:r>
              <a:rPr lang="ru-RU" sz="4800" b="1" dirty="0" smtClean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428736"/>
            <a:ext cx="9144000" cy="54292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b="1" dirty="0" err="1" smtClean="0"/>
              <a:t>Остекласты</a:t>
            </a:r>
            <a:endParaRPr lang="ru-RU" sz="48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885717"/>
            <a:ext cx="4714876" cy="397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:\31 марта 2015\boneclas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37"/>
            <a:ext cx="4500593" cy="300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Механизм резорбции костной ткани остеокластами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/>
              <a:t>1). Прикрепление остеокластов к </a:t>
            </a:r>
            <a:r>
              <a:rPr lang="ru-RU" sz="3600" b="1" dirty="0" err="1" smtClean="0"/>
              <a:t>резорбируемой</a:t>
            </a:r>
            <a:r>
              <a:rPr lang="ru-RU" sz="3600" b="1" dirty="0" smtClean="0"/>
              <a:t> поверхности кости.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Механизм резорбции костной ткани остеокластами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/>
              <a:t>2). </a:t>
            </a:r>
            <a:r>
              <a:rPr lang="ru-RU" sz="3600" b="1" dirty="0" err="1" smtClean="0"/>
              <a:t>Закисление</a:t>
            </a:r>
            <a:r>
              <a:rPr lang="ru-RU" sz="3600" b="1" dirty="0" smtClean="0"/>
              <a:t> содержимого лакун.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Механизм резорбции костной ткани остеокластами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/>
              <a:t>3). Резорбция минерального компонента матрикса.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Механизм резорбции костной ткани остеокластами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/>
              <a:t>4).Растворение органических компонентов матрикса.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Механизм резорбции костной ткани остеокластами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/>
              <a:t>5). Удаления продуктов разрушения костной ткани.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Общие морфофункциональные свойства скелетных тканей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12875"/>
          <a:ext cx="9144000" cy="544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375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35F892-66FF-46BF-AF69-A75A0DA88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2E35F892-66FF-46BF-AF69-A75A0DA88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52F3C5-4031-41F2-A646-F688AB719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E252F3C5-4031-41F2-A646-F688AB719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8533E9-4FF8-4559-AE13-BE2B9F51C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DF8533E9-4FF8-4559-AE13-BE2B9F51C2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439122-1767-4E67-9751-A7D36549E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A5439122-1767-4E67-9751-A7D36549E7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Факторы, активирующие остеокласты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-</a:t>
            </a:r>
            <a:r>
              <a:rPr lang="ru-RU" sz="3600" b="1" dirty="0" err="1" smtClean="0"/>
              <a:t>паратирин</a:t>
            </a:r>
            <a:r>
              <a:rPr lang="ru-RU" sz="3600" b="1" dirty="0" smtClean="0"/>
              <a:t>;</a:t>
            </a:r>
          </a:p>
          <a:p>
            <a:pPr>
              <a:buNone/>
            </a:pPr>
            <a:r>
              <a:rPr lang="ru-RU" sz="3600" b="1" dirty="0" smtClean="0"/>
              <a:t>   -невесомость;</a:t>
            </a:r>
          </a:p>
          <a:p>
            <a:pPr>
              <a:buNone/>
            </a:pPr>
            <a:r>
              <a:rPr lang="ru-RU" sz="3600" b="1" dirty="0" smtClean="0"/>
              <a:t>   -</a:t>
            </a:r>
            <a:r>
              <a:rPr lang="ru-RU" sz="3600" b="1" dirty="0" err="1" smtClean="0"/>
              <a:t>пьезо-эффекты</a:t>
            </a:r>
            <a:r>
              <a:rPr lang="ru-RU" sz="3600" b="1" dirty="0" smtClean="0"/>
              <a:t>, возникающие в кости при её растяжении;</a:t>
            </a:r>
          </a:p>
          <a:p>
            <a:pPr>
              <a:buNone/>
            </a:pPr>
            <a:r>
              <a:rPr lang="ru-RU" sz="3600" b="1" dirty="0" smtClean="0"/>
              <a:t>   -иммобилизация (отсутствие физической нагрузки) и др.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" y="836712"/>
            <a:ext cx="9077704" cy="5109449"/>
          </a:xfrm>
        </p:spPr>
      </p:pic>
    </p:spTree>
    <p:extLst>
      <p:ext uri="{BB962C8B-B14F-4D97-AF65-F5344CB8AC3E}">
        <p14:creationId xmlns:p14="http://schemas.microsoft.com/office/powerpoint/2010/main" val="34055577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Типы костной ткани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341438"/>
          <a:ext cx="9144000" cy="5516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/>
              <a:t>Грубоволокнистая</a:t>
            </a:r>
            <a:r>
              <a:rPr lang="ru-RU" b="1" dirty="0" smtClean="0"/>
              <a:t> (</a:t>
            </a:r>
            <a:r>
              <a:rPr lang="ru-RU" b="1" dirty="0" err="1" smtClean="0"/>
              <a:t>ретикулофиброзная</a:t>
            </a:r>
            <a:r>
              <a:rPr lang="ru-RU" b="1" dirty="0" smtClean="0"/>
              <a:t>) костная ткань сохраняется во взрослом организме: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9144000" cy="544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Морфологические особенности </a:t>
            </a:r>
            <a:r>
              <a:rPr lang="ru-RU" sz="3200" b="1" dirty="0" err="1" smtClean="0">
                <a:solidFill>
                  <a:schemeClr val="bg1"/>
                </a:solidFill>
              </a:rPr>
              <a:t>г</a:t>
            </a:r>
            <a:r>
              <a:rPr lang="ru-RU" sz="3200" b="1" dirty="0" err="1" smtClean="0"/>
              <a:t>рубоволокнистой</a:t>
            </a:r>
            <a:r>
              <a:rPr lang="ru-RU" sz="3200" b="1" dirty="0" smtClean="0"/>
              <a:t> (</a:t>
            </a:r>
            <a:r>
              <a:rPr lang="ru-RU" sz="3200" b="1" dirty="0" err="1" smtClean="0"/>
              <a:t>ретикулофиброзной</a:t>
            </a:r>
            <a:r>
              <a:rPr lang="ru-RU" sz="3200" b="1" dirty="0" smtClean="0"/>
              <a:t>) костной ткани: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1). Характеризуется неупорядоченным расположением коллагеновых волокон.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Морфологические особенности </a:t>
            </a:r>
            <a:r>
              <a:rPr lang="ru-RU" sz="3200" b="1" dirty="0" err="1" smtClean="0">
                <a:solidFill>
                  <a:schemeClr val="bg1"/>
                </a:solidFill>
              </a:rPr>
              <a:t>г</a:t>
            </a:r>
            <a:r>
              <a:rPr lang="ru-RU" sz="3200" b="1" dirty="0" err="1" smtClean="0"/>
              <a:t>рубоволокнистой</a:t>
            </a:r>
            <a:r>
              <a:rPr lang="ru-RU" sz="3200" b="1" dirty="0" smtClean="0"/>
              <a:t> (</a:t>
            </a:r>
            <a:r>
              <a:rPr lang="ru-RU" sz="3200" b="1" dirty="0" err="1" smtClean="0"/>
              <a:t>ретикулофиброзной</a:t>
            </a:r>
            <a:r>
              <a:rPr lang="ru-RU" sz="3200" b="1" dirty="0" smtClean="0"/>
              <a:t>) костной ткани: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2). Лакуны с телами остеоцитов не имеют закономерной ориентации.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Морфологические особенности </a:t>
            </a:r>
            <a:r>
              <a:rPr lang="ru-RU" sz="3200" b="1" dirty="0" err="1" smtClean="0">
                <a:solidFill>
                  <a:schemeClr val="bg1"/>
                </a:solidFill>
              </a:rPr>
              <a:t>г</a:t>
            </a:r>
            <a:r>
              <a:rPr lang="ru-RU" sz="3200" b="1" dirty="0" err="1" smtClean="0"/>
              <a:t>рубоволокнистой</a:t>
            </a:r>
            <a:r>
              <a:rPr lang="ru-RU" sz="3200" b="1" dirty="0" smtClean="0"/>
              <a:t> (</a:t>
            </a:r>
            <a:r>
              <a:rPr lang="ru-RU" sz="3200" b="1" dirty="0" err="1" smtClean="0"/>
              <a:t>ретикулофиброзной</a:t>
            </a:r>
            <a:r>
              <a:rPr lang="ru-RU" sz="3200" b="1" dirty="0" smtClean="0"/>
              <a:t>) костной ткани: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3). Содержание остеоцитов выше, чем в пластинчатой костной ткани.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Морфологические особенности </a:t>
            </a:r>
            <a:r>
              <a:rPr lang="ru-RU" sz="3200" b="1" dirty="0" err="1" smtClean="0">
                <a:solidFill>
                  <a:schemeClr val="bg1"/>
                </a:solidFill>
              </a:rPr>
              <a:t>г</a:t>
            </a:r>
            <a:r>
              <a:rPr lang="ru-RU" sz="3200" b="1" dirty="0" err="1" smtClean="0"/>
              <a:t>рубоволокнистой</a:t>
            </a:r>
            <a:r>
              <a:rPr lang="ru-RU" sz="3200" b="1" dirty="0" smtClean="0"/>
              <a:t> (</a:t>
            </a:r>
            <a:r>
              <a:rPr lang="ru-RU" sz="3200" b="1" dirty="0" err="1" smtClean="0"/>
              <a:t>ретикулофиброзной</a:t>
            </a:r>
            <a:r>
              <a:rPr lang="ru-RU" sz="3200" b="1" dirty="0" smtClean="0"/>
              <a:t>) костной ткани: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4). В межклеточном веществе больше основного вещества и меньше минеральных компонентов.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76792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800" b="1" dirty="0" smtClean="0"/>
              <a:t>Кость как орган</a:t>
            </a:r>
            <a:br>
              <a:rPr lang="ru-RU" sz="4800" b="1" dirty="0" smtClean="0"/>
            </a:br>
            <a:r>
              <a:rPr lang="ru-RU" sz="4000" b="1" dirty="0" smtClean="0">
                <a:solidFill>
                  <a:schemeClr val="bg1"/>
                </a:solidFill>
              </a:rPr>
              <a:t>Строение надкостницы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84682"/>
            <a:ext cx="9144000" cy="550070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Образована 2 слоями.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Наружный </a:t>
            </a:r>
            <a:r>
              <a:rPr lang="ru-RU" b="1" dirty="0">
                <a:solidFill>
                  <a:srgbClr val="FF0000"/>
                </a:solidFill>
              </a:rPr>
              <a:t>слой </a:t>
            </a:r>
            <a:r>
              <a:rPr lang="ru-RU" b="1" dirty="0"/>
              <a:t>образован плотной волокнистой неоформленной соединительной тканью.</a:t>
            </a:r>
          </a:p>
          <a:p>
            <a:r>
              <a:rPr lang="ru-RU" b="1" dirty="0">
                <a:solidFill>
                  <a:srgbClr val="FF0000"/>
                </a:solidFill>
              </a:rPr>
              <a:t>Внутренний слой</a:t>
            </a:r>
            <a:r>
              <a:rPr lang="ru-RU" b="1" dirty="0"/>
              <a:t> образован рыхлой волокнистой неоформленной соединительной тканью. В нём локализованы кровеносные </a:t>
            </a:r>
            <a:r>
              <a:rPr lang="ru-RU" b="1" dirty="0" smtClean="0"/>
              <a:t>сосуды, </a:t>
            </a:r>
            <a:r>
              <a:rPr lang="ru-RU" b="1" dirty="0"/>
              <a:t>а также камбиальные элементы.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Функции</a:t>
            </a:r>
            <a:r>
              <a:rPr lang="ru-RU" sz="5400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надкостницы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800" b="1" dirty="0"/>
              <a:t>-трофическая;</a:t>
            </a:r>
          </a:p>
          <a:p>
            <a:pPr>
              <a:buNone/>
            </a:pPr>
            <a:r>
              <a:rPr lang="ru-RU" sz="4800" b="1" dirty="0" smtClean="0"/>
              <a:t>-механическая;</a:t>
            </a:r>
            <a:endParaRPr lang="ru-RU" sz="4800" b="1" dirty="0"/>
          </a:p>
          <a:p>
            <a:pPr>
              <a:buNone/>
            </a:pPr>
            <a:r>
              <a:rPr lang="ru-RU" sz="4800" b="1" dirty="0"/>
              <a:t>-регенераторная.</a:t>
            </a:r>
          </a:p>
          <a:p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5400" b="1" u="sng" dirty="0" smtClean="0"/>
              <a:t>Костная ткань образована клетками и </a:t>
            </a:r>
            <a:r>
              <a:rPr lang="ru-RU" sz="5400" b="1" u="sng" dirty="0" err="1" smtClean="0"/>
              <a:t>обызвестлённым</a:t>
            </a:r>
            <a:r>
              <a:rPr lang="ru-RU" sz="5400" b="1" u="sng" dirty="0" smtClean="0"/>
              <a:t> межклеточным веществом.</a:t>
            </a:r>
            <a:endParaRPr lang="ru-RU" sz="5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6226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/>
              <a:t>Различают  компактное (кортикальное) вещество и губчатое (</a:t>
            </a:r>
            <a:r>
              <a:rPr lang="ru-RU" sz="4800" b="1" dirty="0" err="1" smtClean="0"/>
              <a:t>трабекулярное</a:t>
            </a:r>
            <a:r>
              <a:rPr lang="ru-RU" sz="4800" b="1" dirty="0" smtClean="0"/>
              <a:t>) вещество.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37571" cy="580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Компактное </a:t>
            </a:r>
            <a:r>
              <a:rPr lang="ru-RU" b="1" dirty="0">
                <a:solidFill>
                  <a:schemeClr val="bg1"/>
                </a:solidFill>
              </a:rPr>
              <a:t>(кортикальное) вещество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/>
              <a:t>Образует поверхностный слой плоских и губчатых костей, в трубчатых костях – поверхностный слой эпифизов и основную часть диафизов.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5472686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Компактное вещество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Состоит из системы </a:t>
            </a:r>
            <a:r>
              <a:rPr lang="ru-RU" sz="3600" b="1" u="sng" dirty="0" smtClean="0"/>
              <a:t>костных пластинок:</a:t>
            </a: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1). Остеонов (гаверсовы системы).</a:t>
            </a:r>
          </a:p>
          <a:p>
            <a:pPr marL="0" indent="0">
              <a:buNone/>
            </a:pPr>
            <a:r>
              <a:rPr lang="ru-RU" sz="3600" b="1" dirty="0" smtClean="0"/>
              <a:t>2). Вставочных (интерстициальные) пластинок.</a:t>
            </a:r>
          </a:p>
          <a:p>
            <a:pPr marL="0" indent="0">
              <a:buNone/>
            </a:pPr>
            <a:r>
              <a:rPr lang="ru-RU" sz="3600" b="1" dirty="0" smtClean="0"/>
              <a:t>3). Наружных и внутренних общих (генеральных) пластинок.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Остеоны (гаверсовы системы) – </a:t>
            </a:r>
            <a:r>
              <a:rPr lang="ru-RU" b="1" dirty="0" smtClean="0">
                <a:solidFill>
                  <a:schemeClr val="tx1"/>
                </a:solidFill>
              </a:rPr>
              <a:t>это морфофункциональные единицы компактного вещества. Имеют вид  цилиндров диаметром 100-500 мкм.</a:t>
            </a: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Состоит из 3-25 костных пластинок, расположенных концентрически вокруг канала остеона </a:t>
            </a:r>
            <a:r>
              <a:rPr lang="ru-RU" b="1" dirty="0" smtClean="0">
                <a:solidFill>
                  <a:srgbClr val="FF0000"/>
                </a:solidFill>
              </a:rPr>
              <a:t>(гаверсова канала).</a:t>
            </a:r>
            <a:r>
              <a:rPr lang="ru-RU" b="1" dirty="0" smtClean="0">
                <a:solidFill>
                  <a:schemeClr val="tx1"/>
                </a:solidFill>
              </a:rPr>
              <a:t> Между пластинками залегают лакуны с остеоцитами. </a:t>
            </a: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Наружной границей остеона является </a:t>
            </a:r>
            <a:r>
              <a:rPr lang="ru-RU" b="1" dirty="0" smtClean="0">
                <a:solidFill>
                  <a:srgbClr val="FF0000"/>
                </a:solidFill>
              </a:rPr>
              <a:t>спайная (цементирующая) линия.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Канал остеона (гаверсов канал) – проходит через центр остеона и содержит один или два мелких кровеносных сосуда.</a:t>
            </a:r>
          </a:p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Они сообщаются друг с другом, с надкостницей и костномозговой полостью за счёт </a:t>
            </a:r>
            <a:r>
              <a:rPr lang="ru-RU" sz="3600" b="1" dirty="0" smtClean="0">
                <a:solidFill>
                  <a:srgbClr val="FF0000"/>
                </a:solidFill>
              </a:rPr>
              <a:t>прободающих (</a:t>
            </a:r>
            <a:r>
              <a:rPr lang="ru-RU" sz="3600" b="1" dirty="0" err="1" smtClean="0">
                <a:solidFill>
                  <a:srgbClr val="FF0000"/>
                </a:solidFill>
              </a:rPr>
              <a:t>фолькмановских</a:t>
            </a:r>
            <a:r>
              <a:rPr lang="ru-RU" sz="3600" b="1" dirty="0" smtClean="0">
                <a:solidFill>
                  <a:srgbClr val="FF0000"/>
                </a:solidFill>
              </a:rPr>
              <a:t>) каналов</a:t>
            </a:r>
            <a:r>
              <a:rPr lang="ru-RU" sz="3600" b="1" dirty="0" smtClean="0"/>
              <a:t>, содержащих сосуды.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01201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19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 descr="F:\01 апреля 2015 года Взаимодействие клет\1 Картинки к лекции\ab9ad7b5e3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603" y="2654152"/>
            <a:ext cx="4811397" cy="42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620688"/>
            <a:ext cx="4988163" cy="623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000" b="1" dirty="0" err="1" smtClean="0">
                <a:solidFill>
                  <a:srgbClr val="FF0000"/>
                </a:solidFill>
              </a:rPr>
              <a:t>Вставочныне</a:t>
            </a:r>
            <a:r>
              <a:rPr lang="ru-RU" sz="4000" b="1" dirty="0" smtClean="0">
                <a:solidFill>
                  <a:srgbClr val="FF0000"/>
                </a:solidFill>
              </a:rPr>
              <a:t> (интерстициальные) пластинки</a:t>
            </a:r>
            <a:r>
              <a:rPr lang="ru-RU" sz="4000" b="1" dirty="0" smtClean="0"/>
              <a:t> являются остатками ранее существующих остеонов, разрушенных в процессе перестройки кости.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03475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sz="4000" b="1" dirty="0" smtClean="0">
                <a:solidFill>
                  <a:srgbClr val="FF0000"/>
                </a:solidFill>
              </a:rPr>
              <a:t>Наружные и внутренние общие (генеральные) пластинки </a:t>
            </a:r>
            <a:r>
              <a:rPr lang="ru-RU" sz="4000" b="1" dirty="0" smtClean="0"/>
              <a:t>располагаются параллельно поверхности кости под надкостницей и </a:t>
            </a:r>
            <a:r>
              <a:rPr lang="ru-RU" sz="4000" b="1" dirty="0" err="1" smtClean="0"/>
              <a:t>эндостом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09103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dirty="0" err="1" smtClean="0"/>
              <a:t>Эндост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800" b="1" dirty="0" smtClean="0"/>
              <a:t>Тонкая выстилка кости со стороны костного мозга. Содержит </a:t>
            </a:r>
            <a:r>
              <a:rPr lang="ru-RU" sz="4800" b="1" dirty="0" err="1" smtClean="0"/>
              <a:t>остеогенные</a:t>
            </a:r>
            <a:r>
              <a:rPr lang="ru-RU" sz="4800" b="1" dirty="0" smtClean="0"/>
              <a:t> клетки и остеокласты.</a:t>
            </a:r>
            <a:endParaRPr lang="ru-RU" sz="4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dirty="0" smtClean="0"/>
              <a:t>Химический состав межклеточного вещества костной ткани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335403"/>
              </p:ext>
            </p:extLst>
          </p:nvPr>
        </p:nvGraphicFramePr>
        <p:xfrm>
          <a:off x="0" y="1220516"/>
          <a:ext cx="9144000" cy="5728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6677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Органические компоненты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Неорганические компоненты </a:t>
                      </a:r>
                      <a:endParaRPr lang="ru-RU" sz="2400" b="1" dirty="0"/>
                    </a:p>
                  </a:txBody>
                  <a:tcPr/>
                </a:tc>
              </a:tr>
              <a:tr h="234265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1" dirty="0" smtClean="0"/>
                        <a:t>Белки:</a:t>
                      </a:r>
                    </a:p>
                    <a:p>
                      <a:pPr lvl="0">
                        <a:buNone/>
                      </a:pPr>
                      <a:r>
                        <a:rPr lang="ru-RU" sz="2000" b="1" dirty="0" smtClean="0"/>
                        <a:t>-</a:t>
                      </a:r>
                      <a:r>
                        <a:rPr lang="ru-RU" sz="2000" b="1" dirty="0" err="1" smtClean="0"/>
                        <a:t>коллагеновые-коллаген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en-US" sz="2000" b="1" dirty="0" smtClean="0"/>
                        <a:t>I</a:t>
                      </a:r>
                      <a:r>
                        <a:rPr lang="ru-RU" sz="2000" b="1" dirty="0" smtClean="0"/>
                        <a:t> типа, коллаген</a:t>
                      </a:r>
                      <a:r>
                        <a:rPr lang="en-US" sz="2000" b="1" dirty="0" smtClean="0"/>
                        <a:t> X</a:t>
                      </a:r>
                      <a:r>
                        <a:rPr lang="ru-RU" sz="2000" b="1" dirty="0" smtClean="0"/>
                        <a:t> типа;</a:t>
                      </a:r>
                    </a:p>
                    <a:p>
                      <a:pPr lvl="0">
                        <a:buNone/>
                      </a:pPr>
                      <a:r>
                        <a:rPr lang="ru-RU" sz="2000" b="1" dirty="0" smtClean="0"/>
                        <a:t>-</a:t>
                      </a:r>
                      <a:r>
                        <a:rPr lang="ru-RU" sz="2000" b="1" dirty="0" err="1" smtClean="0"/>
                        <a:t>неколлагеновые</a:t>
                      </a:r>
                      <a:r>
                        <a:rPr lang="ru-RU" sz="2000" b="1" dirty="0" smtClean="0"/>
                        <a:t> белки: </a:t>
                      </a:r>
                      <a:r>
                        <a:rPr lang="ru-RU" sz="2000" b="1" dirty="0" err="1" smtClean="0"/>
                        <a:t>остеонектин</a:t>
                      </a:r>
                      <a:r>
                        <a:rPr lang="ru-RU" sz="2000" b="1" dirty="0" smtClean="0"/>
                        <a:t> (связывает коллаген, </a:t>
                      </a:r>
                      <a:r>
                        <a:rPr lang="ru-RU" sz="2000" b="1" dirty="0" err="1" smtClean="0"/>
                        <a:t>Ca</a:t>
                      </a:r>
                      <a:r>
                        <a:rPr lang="ru-RU" sz="2000" b="1" dirty="0" smtClean="0"/>
                        <a:t>, P),  </a:t>
                      </a:r>
                      <a:r>
                        <a:rPr lang="ru-RU" sz="2000" b="1" dirty="0" err="1" smtClean="0"/>
                        <a:t>отеокальцин</a:t>
                      </a:r>
                      <a:r>
                        <a:rPr lang="ru-RU" sz="2000" b="1" dirty="0" smtClean="0"/>
                        <a:t> (участвует в процессе </a:t>
                      </a:r>
                      <a:r>
                        <a:rPr lang="ru-RU" sz="2000" b="1" dirty="0" err="1" smtClean="0"/>
                        <a:t>кальцификации</a:t>
                      </a:r>
                      <a:r>
                        <a:rPr lang="ru-RU" sz="2000" b="1" dirty="0" smtClean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000" b="1" dirty="0" smtClean="0"/>
                        <a:t>фосфат кальция (находятся в аморфном состоянии)</a:t>
                      </a:r>
                      <a:endParaRPr lang="ru-RU" sz="2000" dirty="0"/>
                    </a:p>
                  </a:txBody>
                  <a:tcPr/>
                </a:tc>
              </a:tr>
              <a:tr h="1813664">
                <a:tc>
                  <a:txBody>
                    <a:bodyPr/>
                    <a:lstStyle/>
                    <a:p>
                      <a:pPr lvl="0"/>
                      <a:r>
                        <a:rPr lang="ru-RU" sz="2000" b="1" dirty="0" smtClean="0"/>
                        <a:t>Углеводы:</a:t>
                      </a:r>
                    </a:p>
                    <a:p>
                      <a:pPr lvl="0"/>
                      <a:r>
                        <a:rPr lang="ru-RU" sz="2000" b="1" dirty="0" smtClean="0"/>
                        <a:t>-</a:t>
                      </a:r>
                      <a:r>
                        <a:rPr lang="ru-RU" sz="2000" b="1" dirty="0" err="1" smtClean="0"/>
                        <a:t>гликозаминогликаны</a:t>
                      </a:r>
                      <a:r>
                        <a:rPr lang="ru-RU" sz="2000" b="1" dirty="0" smtClean="0"/>
                        <a:t>:</a:t>
                      </a:r>
                      <a:r>
                        <a:rPr lang="ru-RU" sz="2000" b="1" baseline="0" dirty="0" smtClean="0"/>
                        <a:t>  </a:t>
                      </a:r>
                      <a:r>
                        <a:rPr lang="ru-RU" sz="2000" b="1" baseline="0" dirty="0" err="1" smtClean="0"/>
                        <a:t>г</a:t>
                      </a:r>
                      <a:r>
                        <a:rPr lang="ru-RU" sz="2000" b="1" dirty="0" err="1" smtClean="0"/>
                        <a:t>иалуроновая</a:t>
                      </a:r>
                      <a:r>
                        <a:rPr lang="ru-RU" sz="2000" b="1" dirty="0" smtClean="0"/>
                        <a:t> кислота  и </a:t>
                      </a:r>
                      <a:r>
                        <a:rPr lang="ru-RU" sz="2000" b="1" baseline="0" dirty="0" err="1" smtClean="0"/>
                        <a:t>х</a:t>
                      </a:r>
                      <a:r>
                        <a:rPr lang="ru-RU" sz="2000" b="1" dirty="0" err="1" smtClean="0"/>
                        <a:t>ондроитинсульфат</a:t>
                      </a:r>
                      <a:endParaRPr lang="ru-RU" sz="2000" b="1" dirty="0" smtClean="0"/>
                    </a:p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 кристаллы </a:t>
                      </a:r>
                      <a:r>
                        <a:rPr lang="ru-RU" sz="2000" b="1" dirty="0" err="1" smtClean="0"/>
                        <a:t>гидроксиапатита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en-US" sz="2000" b="1" dirty="0" smtClean="0"/>
                        <a:t>Ca</a:t>
                      </a:r>
                      <a:r>
                        <a:rPr lang="ru-RU" sz="2000" b="1" baseline="-25000" dirty="0" smtClean="0"/>
                        <a:t>10</a:t>
                      </a:r>
                      <a:r>
                        <a:rPr lang="en-US" sz="2000" b="1" dirty="0" smtClean="0"/>
                        <a:t>(PO</a:t>
                      </a:r>
                      <a:r>
                        <a:rPr lang="ru-RU" sz="2000" b="1" baseline="-25000" dirty="0" smtClean="0"/>
                        <a:t>4</a:t>
                      </a:r>
                      <a:r>
                        <a:rPr lang="en-US" sz="2000" b="1" dirty="0" smtClean="0"/>
                        <a:t>)</a:t>
                      </a:r>
                      <a:r>
                        <a:rPr lang="ru-RU" sz="2000" b="1" baseline="-25000" dirty="0" smtClean="0"/>
                        <a:t>6</a:t>
                      </a:r>
                      <a:r>
                        <a:rPr lang="en-US" sz="2000" b="1" dirty="0" smtClean="0"/>
                        <a:t>(OH)</a:t>
                      </a:r>
                      <a:r>
                        <a:rPr lang="ru-RU" sz="2000" b="1" baseline="-25000" dirty="0" smtClean="0"/>
                        <a:t>2</a:t>
                      </a:r>
                      <a:r>
                        <a:rPr lang="ru-RU" sz="2000" b="1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</a:tr>
              <a:tr h="7934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Липиды</a:t>
                      </a:r>
                    </a:p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000" b="1" dirty="0" smtClean="0"/>
                        <a:t>комплекс</a:t>
                      </a:r>
                    </a:p>
                    <a:p>
                      <a:pPr>
                        <a:buNone/>
                      </a:pPr>
                      <a:r>
                        <a:rPr lang="ru-RU" sz="2000" b="1" dirty="0" smtClean="0"/>
                        <a:t>    </a:t>
                      </a:r>
                      <a:r>
                        <a:rPr lang="en-US" sz="2000" b="1" dirty="0" smtClean="0"/>
                        <a:t>[Ca</a:t>
                      </a:r>
                      <a:r>
                        <a:rPr lang="ru-RU" sz="2000" b="1" baseline="-25000" dirty="0" smtClean="0"/>
                        <a:t>3</a:t>
                      </a:r>
                      <a:r>
                        <a:rPr lang="en-US" sz="2000" b="1" dirty="0" smtClean="0"/>
                        <a:t>(PO</a:t>
                      </a:r>
                      <a:r>
                        <a:rPr lang="ru-RU" sz="2000" b="1" baseline="-25000" dirty="0" smtClean="0"/>
                        <a:t>4</a:t>
                      </a:r>
                      <a:r>
                        <a:rPr lang="en-US" sz="2000" b="1" dirty="0" smtClean="0"/>
                        <a:t>)</a:t>
                      </a:r>
                      <a:r>
                        <a:rPr lang="ru-RU" sz="2000" b="1" baseline="-25000" dirty="0" smtClean="0"/>
                        <a:t>2 </a:t>
                      </a:r>
                      <a:r>
                        <a:rPr lang="ru-RU" sz="2000" b="1" dirty="0" smtClean="0"/>
                        <a:t>]</a:t>
                      </a:r>
                      <a:r>
                        <a:rPr lang="ru-RU" sz="2000" b="1" baseline="-25000" dirty="0" smtClean="0"/>
                        <a:t>3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ru-RU" sz="2000" b="1" dirty="0" err="1" smtClean="0"/>
                        <a:t>х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en-US" sz="2000" b="1" dirty="0" smtClean="0"/>
                        <a:t>Ca(OH)</a:t>
                      </a:r>
                      <a:r>
                        <a:rPr lang="ru-RU" sz="2000" b="1" baseline="-25000" dirty="0" smtClean="0"/>
                        <a:t>2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Кость </a:t>
            </a:r>
            <a:r>
              <a:rPr lang="ru-RU" b="1" dirty="0"/>
              <a:t>как </a:t>
            </a:r>
            <a:r>
              <a:rPr lang="ru-RU" b="1" dirty="0" smtClean="0"/>
              <a:t>орган</a:t>
            </a:r>
            <a:br>
              <a:rPr lang="ru-RU" b="1" dirty="0" smtClean="0"/>
            </a:br>
            <a:r>
              <a:rPr lang="ru-RU" b="1" dirty="0" smtClean="0">
                <a:solidFill>
                  <a:schemeClr val="bg1"/>
                </a:solidFill>
              </a:rPr>
              <a:t>Губчатое </a:t>
            </a:r>
            <a:r>
              <a:rPr lang="ru-RU" b="1" dirty="0">
                <a:solidFill>
                  <a:schemeClr val="bg1"/>
                </a:solidFill>
              </a:rPr>
              <a:t>(</a:t>
            </a:r>
            <a:r>
              <a:rPr lang="ru-RU" b="1" dirty="0" err="1">
                <a:solidFill>
                  <a:schemeClr val="bg1"/>
                </a:solidFill>
              </a:rPr>
              <a:t>трабекулярное</a:t>
            </a:r>
            <a:r>
              <a:rPr lang="ru-RU" b="1" dirty="0">
                <a:solidFill>
                  <a:schemeClr val="bg1"/>
                </a:solidFill>
              </a:rPr>
              <a:t>) вещество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/>
              <a:t>Из губчатого вещества состоят внутренние части плоских и губчатых костей, в трубчатых костях – эпифизы и внутренний слой диафиза.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6682530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Кость как орган</a:t>
            </a:r>
            <a:br>
              <a:rPr lang="ru-RU" b="1" dirty="0" smtClean="0"/>
            </a:br>
            <a:r>
              <a:rPr lang="ru-RU" b="1" dirty="0">
                <a:solidFill>
                  <a:schemeClr val="bg1"/>
                </a:solidFill>
              </a:rPr>
              <a:t>Губчатое вещество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12776"/>
            <a:ext cx="52200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Состоит из трёхмерной сети </a:t>
            </a:r>
            <a:r>
              <a:rPr lang="ru-RU" sz="2800" b="1" dirty="0" err="1"/>
              <a:t>анастомозирующих</a:t>
            </a:r>
            <a:r>
              <a:rPr lang="ru-RU" sz="2800" b="1" dirty="0"/>
              <a:t> трабекул, разделённых </a:t>
            </a:r>
            <a:r>
              <a:rPr lang="ru-RU" sz="2800" b="1" dirty="0" err="1"/>
              <a:t>межтрабекулярными</a:t>
            </a:r>
            <a:r>
              <a:rPr lang="ru-RU" sz="2800" b="1" dirty="0"/>
              <a:t> пространствами, содержащими красный костный мозг.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Трабекулы </a:t>
            </a:r>
            <a:r>
              <a:rPr lang="ru-RU" sz="2800" b="1" dirty="0"/>
              <a:t>образованы параллельно лежащими костными пластинками, объединёнными в </a:t>
            </a:r>
            <a:r>
              <a:rPr lang="ru-RU" sz="2800" b="1" dirty="0" err="1">
                <a:solidFill>
                  <a:srgbClr val="FF0000"/>
                </a:solidFill>
              </a:rPr>
              <a:t>трабекулярные</a:t>
            </a:r>
            <a:r>
              <a:rPr lang="ru-RU" sz="2800" b="1" dirty="0">
                <a:solidFill>
                  <a:srgbClr val="FF0000"/>
                </a:solidFill>
              </a:rPr>
              <a:t> пакеты. </a:t>
            </a:r>
            <a:endParaRPr lang="ru-RU" sz="2800" b="1" dirty="0"/>
          </a:p>
        </p:txBody>
      </p:sp>
      <p:pic>
        <p:nvPicPr>
          <p:cNvPr id="8" name="Picture 2" descr="F:\01 апреля 2015 года Взаимодействие клет\1 Картинки к лекции\421b598e82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392" y="1412776"/>
            <a:ext cx="388560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0522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ПРЯМОЙ ОСТЕОГЕНЕЗ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 1. </a:t>
            </a:r>
            <a:r>
              <a:rPr lang="ru-RU" sz="3800" b="1" dirty="0" smtClean="0"/>
              <a:t>Характерен для развития </a:t>
            </a:r>
            <a:r>
              <a:rPr lang="ru-RU" sz="3800" b="1" u="sng" dirty="0" smtClean="0"/>
              <a:t>грубоволокнистой костной ткани </a:t>
            </a:r>
            <a:r>
              <a:rPr lang="ru-RU" sz="3800" b="1" dirty="0" smtClean="0"/>
              <a:t>при образовании плоских костей</a:t>
            </a:r>
            <a:r>
              <a:rPr lang="ru-RU" sz="38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ПРЯМОЙ ОСТЕОГЕНЕЗ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03614"/>
            <a:ext cx="9144000" cy="54292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3800" b="1" dirty="0" smtClean="0"/>
              <a:t>2. Наблюдается в течение первого месяца внутриутробного развития.</a:t>
            </a:r>
            <a:endParaRPr lang="ru-RU" sz="3800" b="1" dirty="0"/>
          </a:p>
        </p:txBody>
      </p:sp>
    </p:spTree>
    <p:extLst>
      <p:ext uri="{BB962C8B-B14F-4D97-AF65-F5344CB8AC3E}">
        <p14:creationId xmlns:p14="http://schemas.microsoft.com/office/powerpoint/2010/main" val="381386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Стадии прямого </a:t>
            </a:r>
            <a:r>
              <a:rPr lang="ru-RU" b="1" dirty="0" err="1" smtClean="0">
                <a:solidFill>
                  <a:schemeClr val="bg1"/>
                </a:solidFill>
              </a:rPr>
              <a:t>остеогенеза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1). Формирование остеогенного островка.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Стадии прямого </a:t>
            </a:r>
            <a:r>
              <a:rPr lang="ru-RU" b="1" dirty="0" err="1" smtClean="0">
                <a:solidFill>
                  <a:schemeClr val="bg1"/>
                </a:solidFill>
              </a:rPr>
              <a:t>остеогенеза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2). Дифференцировка клеток остеогенного островка и образование органического матрикса кости (</a:t>
            </a:r>
            <a:r>
              <a:rPr lang="ru-RU" sz="3600" b="1" dirty="0" err="1" smtClean="0"/>
              <a:t>остеоида</a:t>
            </a:r>
            <a:r>
              <a:rPr lang="ru-RU" sz="3600" b="1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4034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Стадии прямого </a:t>
            </a:r>
            <a:r>
              <a:rPr lang="ru-RU" b="1" dirty="0" err="1" smtClean="0">
                <a:solidFill>
                  <a:schemeClr val="bg1"/>
                </a:solidFill>
              </a:rPr>
              <a:t>остеогенеза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3). </a:t>
            </a:r>
            <a:r>
              <a:rPr lang="ru-RU" sz="3600" b="1" dirty="0" err="1" smtClean="0"/>
              <a:t>Кальцификация</a:t>
            </a:r>
            <a:r>
              <a:rPr lang="ru-RU" sz="3600" b="1" dirty="0" smtClean="0"/>
              <a:t> (импрегнация солями) </a:t>
            </a:r>
            <a:r>
              <a:rPr lang="ru-RU" sz="3600" b="1" dirty="0" err="1" smtClean="0"/>
              <a:t>остеоида</a:t>
            </a:r>
            <a:r>
              <a:rPr lang="ru-RU" sz="36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755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Стадии прямого </a:t>
            </a:r>
            <a:r>
              <a:rPr lang="ru-RU" b="1" dirty="0" err="1" smtClean="0">
                <a:solidFill>
                  <a:schemeClr val="bg1"/>
                </a:solidFill>
              </a:rPr>
              <a:t>остеогенеза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4). Трансформация </a:t>
            </a:r>
            <a:r>
              <a:rPr lang="ru-RU" sz="3600" b="1" dirty="0" err="1" smtClean="0"/>
              <a:t>ретикулофиброзной</a:t>
            </a:r>
            <a:r>
              <a:rPr lang="ru-RU" sz="3600" b="1" dirty="0" smtClean="0"/>
              <a:t> костной ткани в пластинчатую.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84330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1). Формирование </a:t>
            </a:r>
            <a:r>
              <a:rPr lang="ru-RU" b="1" dirty="0" err="1" smtClean="0">
                <a:solidFill>
                  <a:schemeClr val="bg1"/>
                </a:solidFill>
              </a:rPr>
              <a:t>остеогенного</a:t>
            </a:r>
            <a:r>
              <a:rPr lang="ru-RU" b="1" dirty="0" smtClean="0">
                <a:solidFill>
                  <a:schemeClr val="bg1"/>
                </a:solidFill>
              </a:rPr>
              <a:t> островка.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sz="4400" b="1" dirty="0" smtClean="0"/>
              <a:t>В местах развития будущей кости происходит очаговое размножение мезенхимных клеток и </a:t>
            </a:r>
            <a:r>
              <a:rPr lang="ru-RU" sz="4400" b="1" dirty="0" err="1" smtClean="0"/>
              <a:t>васкуляризация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остеогенного</a:t>
            </a:r>
            <a:r>
              <a:rPr lang="ru-RU" sz="4400" b="1" dirty="0" smtClean="0"/>
              <a:t> островка.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2). Дифференцировка клеток </a:t>
            </a:r>
            <a:r>
              <a:rPr lang="ru-RU" sz="3600" b="1" dirty="0" err="1" smtClean="0">
                <a:solidFill>
                  <a:schemeClr val="bg1"/>
                </a:solidFill>
              </a:rPr>
              <a:t>остеогенного</a:t>
            </a:r>
            <a:r>
              <a:rPr lang="ru-RU" sz="3600" b="1" dirty="0" smtClean="0">
                <a:solidFill>
                  <a:schemeClr val="bg1"/>
                </a:solidFill>
              </a:rPr>
              <a:t> островка и образование органического матрикса кости (</a:t>
            </a:r>
            <a:r>
              <a:rPr lang="ru-RU" sz="3600" b="1" dirty="0" err="1" smtClean="0">
                <a:solidFill>
                  <a:schemeClr val="bg1"/>
                </a:solidFill>
              </a:rPr>
              <a:t>остеоида</a:t>
            </a:r>
            <a:r>
              <a:rPr lang="ru-RU" sz="3600" b="1" dirty="0" smtClean="0">
                <a:solidFill>
                  <a:schemeClr val="bg1"/>
                </a:solidFill>
              </a:rPr>
              <a:t>).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3600" b="1" dirty="0" smtClean="0"/>
              <a:t>   </a:t>
            </a:r>
            <a:r>
              <a:rPr lang="ru-RU" sz="4400" b="1" dirty="0" smtClean="0"/>
              <a:t>Клетки мезенхимы внутри </a:t>
            </a:r>
            <a:r>
              <a:rPr lang="ru-RU" sz="4400" b="1" dirty="0" err="1" smtClean="0"/>
              <a:t>остеогенного</a:t>
            </a:r>
            <a:r>
              <a:rPr lang="ru-RU" sz="4400" b="1" dirty="0" smtClean="0"/>
              <a:t> островка прекращают делиться и дифференцируются в остеобласты, которые вырабатывают органический матрикс.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Костный </a:t>
            </a:r>
            <a:r>
              <a:rPr lang="ru-RU" b="1" dirty="0" err="1" smtClean="0"/>
              <a:t>дифферон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28750"/>
          <a:ext cx="9144000" cy="542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4143372" y="2143116"/>
            <a:ext cx="484632" cy="71438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143372" y="3429000"/>
            <a:ext cx="484632" cy="78581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143372" y="5000636"/>
            <a:ext cx="484632" cy="71438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ПРЯМОЙ ОСТЕОГЕНЕЗ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3). </a:t>
            </a:r>
            <a:r>
              <a:rPr lang="ru-RU" b="1" dirty="0" err="1" smtClean="0">
                <a:solidFill>
                  <a:srgbClr val="FF0000"/>
                </a:solidFill>
              </a:rPr>
              <a:t>Кальцификация</a:t>
            </a:r>
            <a:r>
              <a:rPr lang="ru-RU" b="1" dirty="0" smtClean="0">
                <a:solidFill>
                  <a:srgbClr val="FF0000"/>
                </a:solidFill>
              </a:rPr>
              <a:t> (импрегнация солями) </a:t>
            </a:r>
            <a:r>
              <a:rPr lang="ru-RU" b="1" dirty="0" err="1" smtClean="0">
                <a:solidFill>
                  <a:srgbClr val="FF0000"/>
                </a:solidFill>
              </a:rPr>
              <a:t>остеоида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</a:t>
            </a:r>
            <a:r>
              <a:rPr lang="ru-RU" b="1" dirty="0" smtClean="0">
                <a:solidFill>
                  <a:schemeClr val="tx1"/>
                </a:solidFill>
              </a:rPr>
              <a:t>Остеобласты выделяют фермент щелочную фосфатазу, расщепляющую содержащиеся в периферической крови  глицерофосфаты на углеводные соединения (сахара) и фосфорную кислоту. Фосфорная кислота вступает в реакцию с солями кальция, который осаждается в основном веществе и волокнах сначала в виде соединений кальция (</a:t>
            </a:r>
            <a:r>
              <a:rPr lang="en-US" b="1" dirty="0" smtClean="0">
                <a:solidFill>
                  <a:schemeClr val="tx1"/>
                </a:solidFill>
              </a:rPr>
              <a:t>Ca</a:t>
            </a:r>
            <a:r>
              <a:rPr lang="ru-RU" b="1" baseline="-25000" dirty="0" smtClean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(PO</a:t>
            </a:r>
            <a:r>
              <a:rPr lang="ru-RU" b="1" baseline="-25000" dirty="0" smtClean="0">
                <a:solidFill>
                  <a:schemeClr val="tx1"/>
                </a:solidFill>
              </a:rPr>
              <a:t>4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r>
              <a:rPr lang="ru-RU" b="1" baseline="-25000" dirty="0" smtClean="0">
                <a:solidFill>
                  <a:schemeClr val="tx1"/>
                </a:solidFill>
              </a:rPr>
              <a:t>2</a:t>
            </a:r>
            <a:r>
              <a:rPr lang="ru-RU" b="1" dirty="0" smtClean="0">
                <a:solidFill>
                  <a:schemeClr val="tx1"/>
                </a:solidFill>
              </a:rPr>
              <a:t>), в дальнейшем из него образуются кристаллы </a:t>
            </a:r>
            <a:r>
              <a:rPr lang="ru-RU" b="1" dirty="0" err="1" smtClean="0">
                <a:solidFill>
                  <a:schemeClr val="tx1"/>
                </a:solidFill>
              </a:rPr>
              <a:t>гидроксиапатита</a:t>
            </a:r>
            <a:r>
              <a:rPr lang="en-US" b="1" dirty="0" smtClean="0">
                <a:solidFill>
                  <a:schemeClr val="tx1"/>
                </a:solidFill>
              </a:rPr>
              <a:t> Ca</a:t>
            </a:r>
            <a:r>
              <a:rPr lang="ru-RU" b="1" baseline="-25000" dirty="0" smtClean="0">
                <a:solidFill>
                  <a:schemeClr val="tx1"/>
                </a:solidFill>
              </a:rPr>
              <a:t>10</a:t>
            </a:r>
            <a:r>
              <a:rPr lang="en-US" b="1" dirty="0" smtClean="0">
                <a:solidFill>
                  <a:schemeClr val="tx1"/>
                </a:solidFill>
              </a:rPr>
              <a:t>(PO</a:t>
            </a:r>
            <a:r>
              <a:rPr lang="ru-RU" b="1" baseline="-25000" dirty="0" smtClean="0">
                <a:solidFill>
                  <a:schemeClr val="tx1"/>
                </a:solidFill>
              </a:rPr>
              <a:t>4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r>
              <a:rPr lang="ru-RU" b="1" baseline="-25000" dirty="0" smtClean="0">
                <a:solidFill>
                  <a:schemeClr val="tx1"/>
                </a:solidFill>
              </a:rPr>
              <a:t>6</a:t>
            </a:r>
            <a:r>
              <a:rPr lang="en-US" b="1" dirty="0" smtClean="0">
                <a:solidFill>
                  <a:schemeClr val="tx1"/>
                </a:solidFill>
              </a:rPr>
              <a:t>(OH)</a:t>
            </a:r>
            <a:r>
              <a:rPr lang="ru-RU" b="1" baseline="-25000" dirty="0" smtClean="0">
                <a:solidFill>
                  <a:schemeClr val="tx1"/>
                </a:solidFill>
              </a:rPr>
              <a:t>2. </a:t>
            </a:r>
            <a:endParaRPr lang="ru-RU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ПРЯМОЙ ОСТЕОГЕНЕЗ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412776"/>
            <a:ext cx="525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3000" b="1" dirty="0" smtClean="0"/>
              <a:t>В результате образуются перекладины грубоволокнистой кости</a:t>
            </a:r>
            <a:r>
              <a:rPr lang="ru-RU" sz="3000" b="1" dirty="0"/>
              <a:t>.</a:t>
            </a:r>
            <a:r>
              <a:rPr lang="ru-RU" sz="3000" b="1" dirty="0" smtClean="0"/>
              <a:t> </a:t>
            </a:r>
            <a:endParaRPr lang="ru-RU" sz="3000" b="1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1" y="1412776"/>
            <a:ext cx="3923929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ПРЯМОЙ ОСТЕОГЕНЕЗ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93947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9980" y="3016659"/>
            <a:ext cx="4274020" cy="384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072805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Формирование кости происходит благодаря слиянию трабекул друг с другом в единую сеть. Мезенхима вокруг формирующейся кости даёт начало надкостнице. </a:t>
            </a:r>
          </a:p>
          <a:p>
            <a:pPr>
              <a:buNone/>
            </a:pPr>
            <a:r>
              <a:rPr lang="ru-RU" b="1" dirty="0" smtClean="0"/>
              <a:t>    </a:t>
            </a:r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Таким образом, кость образована грубоволокнистой костной тканью и называется </a:t>
            </a:r>
            <a:r>
              <a:rPr lang="ru-RU" b="1" u="sng" dirty="0" smtClean="0"/>
              <a:t>первичной губчатой костью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4). Трансформация </a:t>
            </a:r>
            <a:r>
              <a:rPr lang="ru-RU" b="1" dirty="0" err="1" smtClean="0">
                <a:solidFill>
                  <a:schemeClr val="bg1"/>
                </a:solidFill>
              </a:rPr>
              <a:t>ретикулофиброзной</a:t>
            </a:r>
            <a:r>
              <a:rPr lang="ru-RU" b="1" dirty="0" smtClean="0">
                <a:solidFill>
                  <a:schemeClr val="bg1"/>
                </a:solidFill>
              </a:rPr>
              <a:t> костной ткани в пластинчатую.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3000" b="1" dirty="0" smtClean="0">
                <a:solidFill>
                  <a:schemeClr val="tx1"/>
                </a:solidFill>
              </a:rPr>
              <a:t>Развитие пластинчатой костной ткани тесно связано с процессом разрушения отдельных участков кости и врастанием кровеносных сосудов в толщу </a:t>
            </a:r>
            <a:r>
              <a:rPr lang="ru-RU" sz="3000" b="1" dirty="0" err="1" smtClean="0">
                <a:solidFill>
                  <a:schemeClr val="tx1"/>
                </a:solidFill>
              </a:rPr>
              <a:t>ретикулофиброзной</a:t>
            </a:r>
            <a:r>
              <a:rPr lang="ru-RU" sz="3000" b="1" dirty="0" smtClean="0">
                <a:solidFill>
                  <a:schemeClr val="tx1"/>
                </a:solidFill>
              </a:rPr>
              <a:t> кости.  В этом процессе принимают участие остеокласты.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H:\31 марта 2015\86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956" y="3707453"/>
            <a:ext cx="5124044" cy="315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НЕПРЯМОЙ ОСТЕОГЕНЕЗ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4400" b="1" dirty="0" smtClean="0"/>
              <a:t>1.</a:t>
            </a:r>
            <a:r>
              <a:rPr lang="ru-RU" dirty="0" smtClean="0"/>
              <a:t> </a:t>
            </a:r>
            <a:r>
              <a:rPr lang="ru-RU" sz="4400" b="1" dirty="0" smtClean="0"/>
              <a:t>Характерен для развития длинных и коротких трубчатых костей, костей таза, основания черепа, позвонков.</a:t>
            </a:r>
          </a:p>
          <a:p>
            <a:pPr>
              <a:buNone/>
            </a:pPr>
            <a:r>
              <a:rPr lang="ru-RU" sz="4400" b="1" dirty="0" smtClean="0"/>
              <a:t>   2. Начинается на 2-ом месяце внутриутробного развития.</a:t>
            </a:r>
            <a:endParaRPr lang="ru-RU" sz="4400" b="1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Стадии непрямого </a:t>
            </a:r>
            <a:r>
              <a:rPr lang="ru-RU" b="1" dirty="0" err="1" smtClean="0">
                <a:solidFill>
                  <a:schemeClr val="bg1"/>
                </a:solidFill>
              </a:rPr>
              <a:t>остеогенеза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12875"/>
          <a:ext cx="9144000" cy="544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9F5416-5BA6-44F0-B08A-4EC768301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789F5416-5BA6-44F0-B08A-4EC768301F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19F3F6-8F5C-43C3-B8CF-CE28A8782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6A19F3F6-8F5C-43C3-B8CF-CE28A8782F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FB25E1-6D88-412E-BA33-D19C96903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29FB25E1-6D88-412E-BA33-D19C969033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4C59D4-6CBD-4082-B801-5E76D396A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E24C59D4-6CBD-4082-B801-5E76D396A4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D53717-E187-4D3B-A04C-6CD8C1B35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E5D53717-E187-4D3B-A04C-6CD8C1B35A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98B2AA-FBE4-4AB5-8527-F0CA8FBBE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4498B2AA-FBE4-4AB5-8527-F0CA8FBBE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1). Образование хрящевой модели кости.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Происходит из мезенхимы. Сформировавшаяся модель по форме сходна с будущей костью. Она образована гиалиновым хрящом, который снаружи покрыт надхрящницей.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38500"/>
            <a:ext cx="146685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95650"/>
            <a:ext cx="136207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7664" y="3212976"/>
            <a:ext cx="144016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Мезенхима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3284984"/>
            <a:ext cx="136815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Хрящ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2). Образование </a:t>
            </a:r>
            <a:r>
              <a:rPr lang="ru-RU" b="1" dirty="0" err="1" smtClean="0">
                <a:solidFill>
                  <a:schemeClr val="bg1"/>
                </a:solidFill>
              </a:rPr>
              <a:t>перихондральной</a:t>
            </a:r>
            <a:r>
              <a:rPr lang="ru-RU" b="1" dirty="0" smtClean="0">
                <a:solidFill>
                  <a:schemeClr val="bg1"/>
                </a:solidFill>
              </a:rPr>
              <a:t> костной манжетки.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Начинается в середине диафиза с дифференцировки во внутреннем слое её надхрящницы остеобластов. Формирующиеся трабекулы образуют костную манжетку, которая располагается </a:t>
            </a:r>
            <a:r>
              <a:rPr lang="ru-RU" b="1" dirty="0" err="1" smtClean="0">
                <a:solidFill>
                  <a:schemeClr val="tx1"/>
                </a:solidFill>
              </a:rPr>
              <a:t>перихондрально</a:t>
            </a:r>
            <a:r>
              <a:rPr lang="ru-RU" b="1" dirty="0" smtClean="0">
                <a:solidFill>
                  <a:schemeClr val="tx1"/>
                </a:solidFill>
              </a:rPr>
              <a:t> (от греч. </a:t>
            </a:r>
            <a:r>
              <a:rPr lang="en-US" b="1" dirty="0" err="1" smtClean="0">
                <a:solidFill>
                  <a:schemeClr val="tx1"/>
                </a:solidFill>
              </a:rPr>
              <a:t>peri</a:t>
            </a:r>
            <a:r>
              <a:rPr lang="ru-RU" b="1" dirty="0" smtClean="0">
                <a:solidFill>
                  <a:schemeClr val="tx1"/>
                </a:solidFill>
              </a:rPr>
              <a:t>-вокруг и 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chondros</a:t>
            </a:r>
            <a:r>
              <a:rPr lang="ru-RU" b="1" dirty="0" smtClean="0">
                <a:solidFill>
                  <a:schemeClr val="tx1"/>
                </a:solidFill>
              </a:rPr>
              <a:t>-хрящ).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>
              <a:buNone/>
            </a:pPr>
            <a:r>
              <a:rPr lang="ru-RU" dirty="0" smtClean="0"/>
              <a:t>    </a:t>
            </a:r>
            <a:r>
              <a:rPr lang="ru-RU" b="1" dirty="0" err="1" smtClean="0"/>
              <a:t>Перихондральная</a:t>
            </a:r>
            <a:r>
              <a:rPr lang="ru-RU" b="1" dirty="0" smtClean="0"/>
              <a:t> кость непрерывно утолщается и разрастается от центра диафиза в сторону эпифизов. В дальнейшем она подвергается перестройке </a:t>
            </a:r>
            <a:r>
              <a:rPr lang="ru-RU" b="1" dirty="0" err="1" smtClean="0"/>
              <a:t>грубоволокнистая</a:t>
            </a:r>
            <a:r>
              <a:rPr lang="ru-RU" b="1" dirty="0" smtClean="0"/>
              <a:t> костная ткань в ней замещается пластинчатой; остеоны образуются вокруг врастающих кровеносных сосудов, ориентированных их вдоль кости.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6000" b="1" u="sng" dirty="0" smtClean="0"/>
              <a:t>Остеокласты</a:t>
            </a:r>
            <a:r>
              <a:rPr lang="ru-RU" sz="6000" b="1" dirty="0" smtClean="0"/>
              <a:t> имеют моноцитарное происхождение.</a:t>
            </a:r>
            <a:endParaRPr lang="ru-RU" sz="6000" b="1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384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u="sng" dirty="0" smtClean="0"/>
              <a:t>Дистрофические изменения и обызвествление хрящевой модели начинаются в центральной части диафиза в результате нарушения трофики. </a:t>
            </a:r>
          </a:p>
          <a:p>
            <a:pPr>
              <a:buNone/>
            </a:pPr>
            <a:r>
              <a:rPr lang="ru-RU" i="1" dirty="0" smtClean="0"/>
              <a:t>    </a:t>
            </a:r>
            <a:r>
              <a:rPr lang="ru-RU" b="1" dirty="0" smtClean="0"/>
              <a:t>Морфологические изменения хряща при нарушении его трофики характеризуются увеличением размера (в 5-10 раз) и округлением его клеток, которые превращаются в так называемые пузырчатые (гипертрофированные) </a:t>
            </a:r>
            <a:r>
              <a:rPr lang="ru-RU" b="1" dirty="0" err="1" smtClean="0"/>
              <a:t>хондроциты</a:t>
            </a:r>
            <a:r>
              <a:rPr lang="ru-RU" b="1" dirty="0" smtClean="0"/>
              <a:t>. Следующая, более глубокая, стадия дистрофических изменений сопровождается гибелью </a:t>
            </a:r>
            <a:r>
              <a:rPr lang="ru-RU" b="1" dirty="0" err="1" smtClean="0"/>
              <a:t>хондроцитов</a:t>
            </a:r>
            <a:r>
              <a:rPr lang="ru-RU" b="1" dirty="0" smtClean="0"/>
              <a:t> и обызвествлением межклеточного вещества хряща, приобретающего  резкую базофилию. На границе </a:t>
            </a:r>
            <a:r>
              <a:rPr lang="ru-RU" b="1" dirty="0" err="1" smtClean="0"/>
              <a:t>дистрофически</a:t>
            </a:r>
            <a:r>
              <a:rPr lang="ru-RU" b="1" dirty="0" smtClean="0"/>
              <a:t> изменяющегося хряща с неизмененным (в эпифизе) </a:t>
            </a:r>
            <a:r>
              <a:rPr lang="ru-RU" b="1" dirty="0" err="1" smtClean="0"/>
              <a:t>хондроциты</a:t>
            </a:r>
            <a:r>
              <a:rPr lang="ru-RU" b="1" dirty="0" smtClean="0"/>
              <a:t> образуют колонки, в</a:t>
            </a:r>
            <a:r>
              <a:rPr lang="en-US" b="1" dirty="0" smtClean="0"/>
              <a:t> </a:t>
            </a:r>
            <a:r>
              <a:rPr lang="ru-RU" b="1" dirty="0" smtClean="0"/>
              <a:t>пределах которых клетки активно делятся и вырабатывают матрикс.</a:t>
            </a:r>
          </a:p>
          <a:p>
            <a:pPr>
              <a:buNone/>
            </a:pPr>
            <a:endParaRPr lang="ru-RU" b="1" u="sng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3).	Образование </a:t>
            </a:r>
            <a:r>
              <a:rPr lang="ru-RU" sz="3600" b="1" dirty="0" err="1" smtClean="0">
                <a:solidFill>
                  <a:schemeClr val="bg1"/>
                </a:solidFill>
              </a:rPr>
              <a:t>эндохондральной</a:t>
            </a:r>
            <a:r>
              <a:rPr lang="ru-RU" sz="3600" b="1" dirty="0" smtClean="0">
                <a:solidFill>
                  <a:schemeClr val="bg1"/>
                </a:solidFill>
              </a:rPr>
              <a:t> кости в диафизе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Происходит в результате проникновения внутрь хрящевой модели </a:t>
            </a:r>
            <a:r>
              <a:rPr lang="ru-RU" b="1" dirty="0" err="1" smtClean="0"/>
              <a:t>остеогенных</a:t>
            </a:r>
            <a:r>
              <a:rPr lang="ru-RU" b="1" dirty="0" smtClean="0"/>
              <a:t> клеток. Они попадают туда вместе с мезенхимой окружающей кровеносные сосуды, которые врастают из надкостницы центральной части диафиза. Сосуды способны проникать в плотный </a:t>
            </a:r>
            <a:r>
              <a:rPr lang="ru-RU" b="1" dirty="0" err="1" smtClean="0"/>
              <a:t>обывествленный</a:t>
            </a:r>
            <a:r>
              <a:rPr lang="ru-RU" b="1" dirty="0" smtClean="0"/>
              <a:t> хрящ благодаря его разрушению клетками типа остеокластов. </a:t>
            </a:r>
            <a:r>
              <a:rPr lang="ru-RU" b="1" dirty="0" err="1" smtClean="0"/>
              <a:t>Остеогенные</a:t>
            </a:r>
            <a:r>
              <a:rPr lang="ru-RU" b="1" dirty="0" smtClean="0"/>
              <a:t> клетки  дифференцируются  в  остеобласты,  которые  образуют кость   внутри разрушающегося хряща – эндо-,  или </a:t>
            </a:r>
            <a:r>
              <a:rPr lang="ru-RU" b="1" dirty="0" err="1" smtClean="0"/>
              <a:t>энхондрально</a:t>
            </a:r>
            <a:r>
              <a:rPr lang="ru-RU" b="1" dirty="0" smtClean="0"/>
              <a:t>. Область начального образования  костной ткани в диафизе называется </a:t>
            </a:r>
            <a:r>
              <a:rPr lang="ru-RU" b="1" u="sng" dirty="0" smtClean="0"/>
              <a:t>первичной точкой окостенения. 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b="1" dirty="0" smtClean="0"/>
              <a:t>Изменения хрящевой ткани, взаимодействующей с надвигающейся  на нее </a:t>
            </a:r>
            <a:r>
              <a:rPr lang="ru-RU" b="1" dirty="0" err="1" smtClean="0"/>
              <a:t>эндохондральной</a:t>
            </a:r>
            <a:r>
              <a:rPr lang="ru-RU" b="1" dirty="0" smtClean="0"/>
              <a:t> костной тканью,    максимально выражены в участке контакта с костной тканью и минимально - в области эпифиза.</a:t>
            </a:r>
          </a:p>
          <a:p>
            <a:pPr>
              <a:buNone/>
            </a:pPr>
            <a:r>
              <a:rPr lang="ru-RU" b="1" dirty="0" smtClean="0"/>
              <a:t>     </a:t>
            </a:r>
            <a:endParaRPr lang="ru-RU" b="1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В  соответствии с выраженностью и характером этих изменений в хряще выделяют четыре </a:t>
            </a:r>
            <a:r>
              <a:rPr lang="ru-RU" b="1" dirty="0" err="1" smtClean="0"/>
              <a:t>нерезко</a:t>
            </a:r>
            <a:r>
              <a:rPr lang="ru-RU" b="1" dirty="0" smtClean="0"/>
              <a:t> отграниченных друг от друга слоя, или  зоны (в направлении от эпифиза к диафизу):</a:t>
            </a:r>
          </a:p>
          <a:p>
            <a:pPr lvl="0">
              <a:buNone/>
            </a:pPr>
            <a:r>
              <a:rPr lang="ru-RU" b="1" dirty="0" smtClean="0"/>
              <a:t>-зона неизмененного хряща (резервная зона) –узкая, прилежащая к костной ткани эпифиза;</a:t>
            </a:r>
          </a:p>
          <a:p>
            <a:pPr lvl="0">
              <a:buNone/>
            </a:pPr>
            <a:r>
              <a:rPr lang="ru-RU" b="1" dirty="0" smtClean="0"/>
              <a:t>-зона хрящевых колонок (пролиферативная) - широкая, содержащая колонки (столбики) уплощенных </a:t>
            </a:r>
            <a:r>
              <a:rPr lang="ru-RU" b="1" dirty="0" err="1" smtClean="0"/>
              <a:t>хондроцитов</a:t>
            </a:r>
            <a:r>
              <a:rPr lang="ru-RU" b="1" dirty="0" smtClean="0"/>
              <a:t>, которые активно делятся и продуцируют межклеточное вещество;</a:t>
            </a:r>
          </a:p>
          <a:p>
            <a:pPr lvl="0">
              <a:buNone/>
            </a:pPr>
            <a:r>
              <a:rPr lang="ru-RU" b="1" dirty="0" smtClean="0"/>
              <a:t>-зона пузырчатого (гипертрофированного) хряща состоит из  крупных округлых </a:t>
            </a:r>
            <a:r>
              <a:rPr lang="ru-RU" b="1" dirty="0" err="1" smtClean="0"/>
              <a:t>дегенеративно</a:t>
            </a:r>
            <a:r>
              <a:rPr lang="ru-RU" b="1" dirty="0" smtClean="0"/>
              <a:t> измененных </a:t>
            </a:r>
            <a:r>
              <a:rPr lang="ru-RU" b="1" dirty="0" err="1" smtClean="0"/>
              <a:t>хондроцитов</a:t>
            </a:r>
            <a:r>
              <a:rPr lang="ru-RU" b="1" dirty="0" smtClean="0"/>
              <a:t>;</a:t>
            </a:r>
          </a:p>
          <a:p>
            <a:pPr lvl="0">
              <a:buNone/>
            </a:pPr>
            <a:r>
              <a:rPr lang="ru-RU" b="1" dirty="0" smtClean="0"/>
              <a:t>-зона </a:t>
            </a:r>
            <a:r>
              <a:rPr lang="ru-RU" b="1" dirty="0" err="1" smtClean="0"/>
              <a:t>обызвествленного</a:t>
            </a:r>
            <a:r>
              <a:rPr lang="ru-RU" b="1" dirty="0" smtClean="0"/>
              <a:t> хряща (прилежит к </a:t>
            </a:r>
            <a:r>
              <a:rPr lang="ru-RU" b="1" dirty="0" err="1" smtClean="0"/>
              <a:t>эндохондральной</a:t>
            </a:r>
            <a:r>
              <a:rPr lang="ru-RU" b="1" dirty="0" smtClean="0"/>
              <a:t> кости диафиза), непрерывно разрушается и замещается разрастающейся </a:t>
            </a:r>
            <a:r>
              <a:rPr lang="ru-RU" b="1" dirty="0" err="1" smtClean="0"/>
              <a:t>эндохондральной</a:t>
            </a:r>
            <a:r>
              <a:rPr lang="ru-RU" b="1" dirty="0" smtClean="0"/>
              <a:t> костью.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9725" cy="602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29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Разрушение </a:t>
            </a:r>
            <a:r>
              <a:rPr lang="ru-RU" b="1" dirty="0" err="1" smtClean="0"/>
              <a:t>эндохондральной</a:t>
            </a:r>
            <a:r>
              <a:rPr lang="ru-RU" b="1" dirty="0" smtClean="0"/>
              <a:t> кости в центральной части диафиза остеокластами приводит к образованию костномозговой полости, которая заполняется элементами красного костного мозга. </a:t>
            </a:r>
            <a:r>
              <a:rPr lang="ru-RU" b="1" dirty="0" err="1" smtClean="0"/>
              <a:t>Эндохондральная</a:t>
            </a:r>
            <a:r>
              <a:rPr lang="ru-RU" b="1" dirty="0" smtClean="0"/>
              <a:t> кость, имеющая пластинчатое строение, сохраняется только в области  границы с </a:t>
            </a:r>
            <a:r>
              <a:rPr lang="ru-RU" b="1" dirty="0" err="1" smtClean="0"/>
              <a:t>обызвествляющимся</a:t>
            </a:r>
            <a:r>
              <a:rPr lang="ru-RU" b="1" dirty="0" smtClean="0"/>
              <a:t> и разрушающимся хрящом, остатки которого она окружает, а часто и "замуровывает". Эта граница, которая соответствует линии наступления </a:t>
            </a:r>
            <a:r>
              <a:rPr lang="ru-RU" b="1" dirty="0" err="1" smtClean="0"/>
              <a:t>эндохондральной</a:t>
            </a:r>
            <a:r>
              <a:rPr lang="ru-RU" b="1" dirty="0" smtClean="0"/>
              <a:t> кости на </a:t>
            </a:r>
            <a:r>
              <a:rPr lang="ru-RU" b="1" dirty="0" err="1" smtClean="0"/>
              <a:t>обызвествленный</a:t>
            </a:r>
            <a:r>
              <a:rPr lang="ru-RU" b="1" dirty="0" smtClean="0"/>
              <a:t> хрящ (фронт, или линия окостенения), имеет сложный </a:t>
            </a:r>
            <a:r>
              <a:rPr lang="ru-RU" b="1" dirty="0" err="1" smtClean="0"/>
              <a:t>зигзагогообразный</a:t>
            </a:r>
            <a:r>
              <a:rPr lang="ru-RU" b="1" dirty="0" smtClean="0"/>
              <a:t> ход из-за неравномерности процесса.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4).Образование </a:t>
            </a:r>
            <a:r>
              <a:rPr lang="ru-RU" sz="3600" b="1" dirty="0" err="1" smtClean="0">
                <a:solidFill>
                  <a:schemeClr val="bg1"/>
                </a:solidFill>
              </a:rPr>
              <a:t>эндохондральной</a:t>
            </a:r>
            <a:r>
              <a:rPr lang="ru-RU" sz="3600" b="1" dirty="0" smtClean="0">
                <a:solidFill>
                  <a:schemeClr val="bg1"/>
                </a:solidFill>
              </a:rPr>
              <a:t> кости в эпифизах и формирование </a:t>
            </a:r>
            <a:r>
              <a:rPr lang="ru-RU" sz="3600" b="1" dirty="0" err="1" smtClean="0">
                <a:solidFill>
                  <a:schemeClr val="bg1"/>
                </a:solidFill>
              </a:rPr>
              <a:t>эпифизарных</a:t>
            </a:r>
            <a:r>
              <a:rPr lang="ru-RU" sz="3600" b="1" dirty="0" smtClean="0">
                <a:solidFill>
                  <a:schemeClr val="bg1"/>
                </a:solidFill>
              </a:rPr>
              <a:t> пластинок роста.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Отмечается после рождения, когда в верхних, а затем в нижних эпифизах возникают </a:t>
            </a:r>
            <a:r>
              <a:rPr lang="ru-RU" b="1" u="sng" dirty="0" smtClean="0"/>
              <a:t>вторичные точки окостенения </a:t>
            </a:r>
            <a:r>
              <a:rPr lang="ru-RU" b="1" dirty="0" smtClean="0"/>
              <a:t>в результате процесса, сходного с ранее происходившим в диафизе. В </a:t>
            </a:r>
            <a:r>
              <a:rPr lang="ru-RU" b="1" dirty="0" err="1" smtClean="0"/>
              <a:t>дегенеративно</a:t>
            </a:r>
            <a:r>
              <a:rPr lang="ru-RU" b="1" dirty="0" smtClean="0"/>
              <a:t> измененный и </a:t>
            </a:r>
            <a:r>
              <a:rPr lang="ru-RU" b="1" dirty="0" err="1" smtClean="0"/>
              <a:t>обызвествляющийся</a:t>
            </a:r>
            <a:r>
              <a:rPr lang="ru-RU" b="1" dirty="0" smtClean="0"/>
              <a:t> </a:t>
            </a:r>
            <a:r>
              <a:rPr lang="ru-RU" b="1" dirty="0" err="1" smtClean="0"/>
              <a:t>эпифизарный</a:t>
            </a:r>
            <a:r>
              <a:rPr lang="ru-RU" b="1" dirty="0" smtClean="0"/>
              <a:t> хрящ врастают кровеносные сосуды, в окружении которых находятся </a:t>
            </a:r>
            <a:r>
              <a:rPr lang="ru-RU" b="1" dirty="0" err="1" smtClean="0"/>
              <a:t>остеогенные</a:t>
            </a:r>
            <a:r>
              <a:rPr lang="ru-RU" b="1" dirty="0" smtClean="0"/>
              <a:t> клетки. Последние дифференцируются   в   остеобласты,   образующие   </a:t>
            </a:r>
            <a:r>
              <a:rPr lang="ru-RU" b="1" dirty="0" err="1" smtClean="0"/>
              <a:t>эндохондральную</a:t>
            </a:r>
            <a:r>
              <a:rPr lang="ru-RU" b="1" dirty="0" smtClean="0"/>
              <a:t> кость внутри эпифиза. В дальнейшем в эпифизах формируются пластинки губчатой кости. Неизмененный гиалиновый хрящ в эпифизе сохраняется только на суставной поверхности и в области, прилежащей к диафизу (</a:t>
            </a:r>
            <a:r>
              <a:rPr lang="ru-RU" b="1" dirty="0" err="1" smtClean="0"/>
              <a:t>метафизе</a:t>
            </a:r>
            <a:r>
              <a:rPr lang="ru-RU" b="1" dirty="0" smtClean="0"/>
              <a:t>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/>
              <a:t>Формирование </a:t>
            </a:r>
            <a:r>
              <a:rPr lang="ru-RU" sz="3200" b="1" dirty="0" err="1" smtClean="0"/>
              <a:t>эпифизарной</a:t>
            </a:r>
            <a:r>
              <a:rPr lang="ru-RU" sz="3200" b="1" dirty="0" smtClean="0"/>
              <a:t> (</a:t>
            </a:r>
            <a:r>
              <a:rPr lang="ru-RU" sz="3200" b="1" dirty="0" err="1" smtClean="0"/>
              <a:t>метаэпифизарной</a:t>
            </a:r>
            <a:r>
              <a:rPr lang="ru-RU" sz="3200" b="1" dirty="0" smtClean="0"/>
              <a:t>) хрящевой пластинки роста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Происходит в результате разрастания навстречу друг другу </a:t>
            </a:r>
            <a:r>
              <a:rPr lang="ru-RU" b="1" dirty="0" err="1" smtClean="0"/>
              <a:t>эндохондральной</a:t>
            </a:r>
            <a:r>
              <a:rPr lang="ru-RU" b="1" dirty="0" smtClean="0"/>
              <a:t> кости из эпифиза и диафиза. Между ними сохраняется дисковидная пластинки роста, образованная гиалиновой хрящевой тканью, размножение клеток которой обеспечивает рост кости в длину. Строение </a:t>
            </a:r>
            <a:r>
              <a:rPr lang="ru-RU" b="1" dirty="0" err="1" smtClean="0"/>
              <a:t>эпифизарной</a:t>
            </a:r>
            <a:r>
              <a:rPr lang="ru-RU" b="1" dirty="0" smtClean="0"/>
              <a:t> хрящевой пластинки роста характеризуется зональностью.</a:t>
            </a:r>
          </a:p>
          <a:p>
            <a:endParaRPr lang="ru-RU" i="1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НЕПРЯМОЙ ОСТЕОГЕНЕЗ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3887" y="1428750"/>
            <a:ext cx="53362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err="1" smtClean="0"/>
              <a:t>Остеогенные</a:t>
            </a:r>
            <a:r>
              <a:rPr lang="ru-RU" b="1" dirty="0" smtClean="0"/>
              <a:t> клетки-предшественники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000" b="1" dirty="0" smtClean="0"/>
              <a:t>Малодифференцированные мезенхимного происхождения. </a:t>
            </a:r>
          </a:p>
          <a:p>
            <a:pPr>
              <a:buNone/>
            </a:pPr>
            <a:r>
              <a:rPr lang="ru-RU" sz="4000" b="1" dirty="0" smtClean="0"/>
              <a:t>  </a:t>
            </a:r>
            <a:r>
              <a:rPr lang="ru-RU" sz="4000" b="1" dirty="0" err="1" smtClean="0"/>
              <a:t>Отростчатые</a:t>
            </a:r>
            <a:r>
              <a:rPr lang="ru-RU" sz="4000" b="1" dirty="0" smtClean="0"/>
              <a:t> с крупным светлым ядром.</a:t>
            </a:r>
            <a:endParaRPr lang="ru-RU" sz="4000" b="1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НЕПРЯМОЙ ОСТЕОГЕНЕЗ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368060"/>
            <a:ext cx="3888432" cy="548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Остеобласты - клетки, образующие костную ткань.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Функции:</a:t>
            </a:r>
          </a:p>
          <a:p>
            <a:pPr>
              <a:buNone/>
            </a:pPr>
            <a:r>
              <a:rPr lang="ru-RU" sz="3600" b="1" dirty="0" smtClean="0"/>
              <a:t>- синтезируют и секретируют </a:t>
            </a:r>
            <a:r>
              <a:rPr lang="ru-RU" sz="3600" b="1" dirty="0" err="1" smtClean="0"/>
              <a:t>неминерализованное</a:t>
            </a:r>
            <a:r>
              <a:rPr lang="ru-RU" sz="3600" b="1" dirty="0" smtClean="0"/>
              <a:t> межклеточное вещество (</a:t>
            </a:r>
            <a:r>
              <a:rPr lang="ru-RU" sz="3600" b="1" dirty="0" err="1" smtClean="0"/>
              <a:t>остеоид</a:t>
            </a:r>
            <a:r>
              <a:rPr lang="ru-RU" sz="3600" b="1" dirty="0" smtClean="0"/>
              <a:t>);</a:t>
            </a:r>
          </a:p>
          <a:p>
            <a:pPr>
              <a:buNone/>
            </a:pPr>
            <a:endParaRPr 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2055</Words>
  <Application>Microsoft Office PowerPoint</Application>
  <PresentationFormat>Экран (4:3)</PresentationFormat>
  <Paragraphs>230</Paragraphs>
  <Slides>81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2" baseType="lpstr">
      <vt:lpstr>Тема Office</vt:lpstr>
      <vt:lpstr>КОСТНЫЕ ТКАНИ. ПРЯМОЙ И НЕПРЯМОЙ ОСТЕОГЕНЕЗ.</vt:lpstr>
      <vt:lpstr>Презентация PowerPoint</vt:lpstr>
      <vt:lpstr>Общие морфофункциональные свойства скелетных тканей</vt:lpstr>
      <vt:lpstr>Презентация PowerPoint</vt:lpstr>
      <vt:lpstr>Химический состав межклеточного вещества костной ткани</vt:lpstr>
      <vt:lpstr>Костный дифферон</vt:lpstr>
      <vt:lpstr>Презентация PowerPoint</vt:lpstr>
      <vt:lpstr>Остеогенные клетки-предшественники</vt:lpstr>
      <vt:lpstr> Остеобласты - клетки, образующие костную ткань.  </vt:lpstr>
      <vt:lpstr> Остеобласты - клетки, образующие костную ткань.  </vt:lpstr>
      <vt:lpstr> Остеобласты - клетки, образующие костную ткань.  </vt:lpstr>
      <vt:lpstr>Продукты, синтезируемые и секретируемые остеобластами</vt:lpstr>
      <vt:lpstr>Продукты, синтезируемые и секретируемые остеобластами</vt:lpstr>
      <vt:lpstr>Продукты, синтезируемые и секретируемые остеобластами</vt:lpstr>
      <vt:lpstr>Активные остеобласты</vt:lpstr>
      <vt:lpstr>Активные остеобласты</vt:lpstr>
      <vt:lpstr>Механизмы минерализации органического матрикса остеобластами</vt:lpstr>
      <vt:lpstr>Основные факторы, активирующие остеобласты</vt:lpstr>
      <vt:lpstr>Неактивные (покоящиеся) остеобласты</vt:lpstr>
      <vt:lpstr>Остеоциты- основной тип клеток зрелой костной ткани.</vt:lpstr>
      <vt:lpstr>Остеоцит</vt:lpstr>
      <vt:lpstr>Остекласты</vt:lpstr>
      <vt:lpstr>Остекласты</vt:lpstr>
      <vt:lpstr>Остекласты</vt:lpstr>
      <vt:lpstr>Механизм резорбции костной ткани остеокластами</vt:lpstr>
      <vt:lpstr>Механизм резорбции костной ткани остеокластами</vt:lpstr>
      <vt:lpstr>Механизм резорбции костной ткани остеокластами</vt:lpstr>
      <vt:lpstr>Механизм резорбции костной ткани остеокластами</vt:lpstr>
      <vt:lpstr>Механизм резорбции костной ткани остеокластами</vt:lpstr>
      <vt:lpstr>Факторы, активирующие остеокласты</vt:lpstr>
      <vt:lpstr>Презентация PowerPoint</vt:lpstr>
      <vt:lpstr>Типы костной ткани</vt:lpstr>
      <vt:lpstr>Грубоволокнистая (ретикулофиброзная) костная ткань сохраняется во взрослом организме:</vt:lpstr>
      <vt:lpstr>Морфологические особенности грубоволокнистой (ретикулофиброзной) костной ткани: </vt:lpstr>
      <vt:lpstr>Морфологические особенности грубоволокнистой (ретикулофиброзной) костной ткани: </vt:lpstr>
      <vt:lpstr>Морфологические особенности грубоволокнистой (ретикулофиброзной) костной ткани: </vt:lpstr>
      <vt:lpstr>Морфологические особенности грубоволокнистой (ретикулофиброзной) костной ткани: </vt:lpstr>
      <vt:lpstr>Кость как орган Строение надкостницы</vt:lpstr>
      <vt:lpstr>Функции надкостницы</vt:lpstr>
      <vt:lpstr>Презентация PowerPoint</vt:lpstr>
      <vt:lpstr>Презентация PowerPoint</vt:lpstr>
      <vt:lpstr>Компактное (кортикальное) вещество</vt:lpstr>
      <vt:lpstr>Компактное вещество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Эндост</vt:lpstr>
      <vt:lpstr> Кость как орган Губчатое (трабекулярное) вещество </vt:lpstr>
      <vt:lpstr> Кость как орган Губчатое вещество </vt:lpstr>
      <vt:lpstr>ПРЯМОЙ ОСТЕОГЕНЕЗ</vt:lpstr>
      <vt:lpstr>ПРЯМОЙ ОСТЕОГЕНЕЗ</vt:lpstr>
      <vt:lpstr> Стадии прямого остеогенеза: </vt:lpstr>
      <vt:lpstr> Стадии прямого остеогенеза: </vt:lpstr>
      <vt:lpstr> Стадии прямого остеогенеза: </vt:lpstr>
      <vt:lpstr> Стадии прямого остеогенеза: </vt:lpstr>
      <vt:lpstr> 1). Формирование остеогенного островка. </vt:lpstr>
      <vt:lpstr> 2). Дифференцировка клеток остеогенного островка и образование органического матрикса кости (остеоида). </vt:lpstr>
      <vt:lpstr>ПРЯМОЙ ОСТЕОГЕНЕЗ</vt:lpstr>
      <vt:lpstr>ПРЯМОЙ ОСТЕОГЕНЕЗ</vt:lpstr>
      <vt:lpstr>ПРЯМОЙ ОСТЕОГЕНЕЗ</vt:lpstr>
      <vt:lpstr>Презентация PowerPoint</vt:lpstr>
      <vt:lpstr>4). Трансформация ретикулофиброзной костной ткани в пластинчатую.</vt:lpstr>
      <vt:lpstr>НЕПРЯМОЙ ОСТЕОГЕНЕЗ</vt:lpstr>
      <vt:lpstr> Стадии непрямого остеогенеза </vt:lpstr>
      <vt:lpstr> 1). Образование хрящевой модели кости. </vt:lpstr>
      <vt:lpstr>2). Образование перихондральной костной манжетки.</vt:lpstr>
      <vt:lpstr>Презентация PowerPoint</vt:lpstr>
      <vt:lpstr>Презентация PowerPoint</vt:lpstr>
      <vt:lpstr>3). Образование эндохондральной кости в диафизе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4).Образование эндохондральной кости в эпифизах и формирование эпифизарных пластинок роста. </vt:lpstr>
      <vt:lpstr>Формирование эпифизарной (метаэпифизарной) хрящевой пластинки роста</vt:lpstr>
      <vt:lpstr>НЕПРЯМОЙ ОСТЕОГЕНЕЗ</vt:lpstr>
      <vt:lpstr>НЕПРЯМОЙ ОСТЕОГЕНЕЗ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СКЕЛЕТНЫЕ ТКАНИ. ПРЯМОЙ И НЕПРЯМОЙ ОСТЕОГЕНЕЗ.</dc:title>
  <dc:creator>Вера</dc:creator>
  <cp:lastModifiedBy>User</cp:lastModifiedBy>
  <cp:revision>153</cp:revision>
  <dcterms:created xsi:type="dcterms:W3CDTF">2015-03-28T15:37:22Z</dcterms:created>
  <dcterms:modified xsi:type="dcterms:W3CDTF">2020-03-17T03:58:02Z</dcterms:modified>
</cp:coreProperties>
</file>